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13" r:id="rId2"/>
  </p:sldMasterIdLst>
  <p:notesMasterIdLst>
    <p:notesMasterId r:id="rId29"/>
  </p:notesMasterIdLst>
  <p:sldIdLst>
    <p:sldId id="256" r:id="rId3"/>
    <p:sldId id="283" r:id="rId4"/>
    <p:sldId id="259" r:id="rId5"/>
    <p:sldId id="286" r:id="rId6"/>
    <p:sldId id="305" r:id="rId7"/>
    <p:sldId id="306" r:id="rId8"/>
    <p:sldId id="278" r:id="rId9"/>
    <p:sldId id="285" r:id="rId10"/>
    <p:sldId id="261" r:id="rId11"/>
    <p:sldId id="300" r:id="rId12"/>
    <p:sldId id="263" r:id="rId13"/>
    <p:sldId id="262" r:id="rId14"/>
    <p:sldId id="268" r:id="rId15"/>
    <p:sldId id="307" r:id="rId16"/>
    <p:sldId id="265" r:id="rId17"/>
    <p:sldId id="264" r:id="rId18"/>
    <p:sldId id="309" r:id="rId19"/>
    <p:sldId id="266" r:id="rId20"/>
    <p:sldId id="270" r:id="rId21"/>
    <p:sldId id="271" r:id="rId22"/>
    <p:sldId id="299" r:id="rId23"/>
    <p:sldId id="289" r:id="rId24"/>
    <p:sldId id="272" r:id="rId25"/>
    <p:sldId id="302" r:id="rId26"/>
    <p:sldId id="304" r:id="rId27"/>
    <p:sldId id="27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outlineViewPr>
    <p:cViewPr>
      <p:scale>
        <a:sx n="33" d="100"/>
        <a:sy n="33" d="100"/>
      </p:scale>
      <p:origin x="0" y="-21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D4B521-752B-4BDF-983A-3342FA6B0E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0953C732-C76F-4912-AC97-A7096B299E24}">
      <dgm:prSet/>
      <dgm:spPr/>
      <dgm:t>
        <a:bodyPr/>
        <a:lstStyle/>
        <a:p>
          <a:pPr>
            <a:defRPr cap="all"/>
          </a:pPr>
          <a:r>
            <a:rPr lang="fr-FR"/>
            <a:t>Context</a:t>
          </a:r>
          <a:endParaRPr lang="en-US"/>
        </a:p>
      </dgm:t>
    </dgm:pt>
    <dgm:pt modelId="{4294FEE0-1AC4-44D5-A14F-D6DE83670488}" type="parTrans" cxnId="{91731E53-E200-4013-87BF-33720283CBB7}">
      <dgm:prSet/>
      <dgm:spPr/>
      <dgm:t>
        <a:bodyPr/>
        <a:lstStyle/>
        <a:p>
          <a:endParaRPr lang="en-US"/>
        </a:p>
      </dgm:t>
    </dgm:pt>
    <dgm:pt modelId="{606C07B8-AA15-4632-AAF1-4C4CBD02998A}" type="sibTrans" cxnId="{91731E53-E200-4013-87BF-33720283CBB7}">
      <dgm:prSet/>
      <dgm:spPr/>
      <dgm:t>
        <a:bodyPr/>
        <a:lstStyle/>
        <a:p>
          <a:endParaRPr lang="en-US"/>
        </a:p>
      </dgm:t>
    </dgm:pt>
    <dgm:pt modelId="{B30046AF-E3AE-4A73-81C7-6AC1629BC609}">
      <dgm:prSet/>
      <dgm:spPr/>
      <dgm:t>
        <a:bodyPr/>
        <a:lstStyle/>
        <a:p>
          <a:pPr>
            <a:defRPr cap="all"/>
          </a:pPr>
          <a:r>
            <a:rPr lang="fr-FR"/>
            <a:t>Business cases</a:t>
          </a:r>
          <a:endParaRPr lang="en-US"/>
        </a:p>
      </dgm:t>
    </dgm:pt>
    <dgm:pt modelId="{76C41740-4E4B-4F13-93FD-03B9CB74E39B}" type="parTrans" cxnId="{811C7677-C86A-4C01-A0F5-1E6343C43105}">
      <dgm:prSet/>
      <dgm:spPr/>
      <dgm:t>
        <a:bodyPr/>
        <a:lstStyle/>
        <a:p>
          <a:endParaRPr lang="en-US"/>
        </a:p>
      </dgm:t>
    </dgm:pt>
    <dgm:pt modelId="{2F03D1BA-AD1C-4E61-B161-B6297B3A7E9C}" type="sibTrans" cxnId="{811C7677-C86A-4C01-A0F5-1E6343C43105}">
      <dgm:prSet/>
      <dgm:spPr/>
      <dgm:t>
        <a:bodyPr/>
        <a:lstStyle/>
        <a:p>
          <a:endParaRPr lang="en-US"/>
        </a:p>
      </dgm:t>
    </dgm:pt>
    <dgm:pt modelId="{EBD87C09-8EA2-498E-915E-1BF6BB97B60F}">
      <dgm:prSet/>
      <dgm:spPr/>
      <dgm:t>
        <a:bodyPr/>
        <a:lstStyle/>
        <a:p>
          <a:pPr>
            <a:defRPr cap="all"/>
          </a:pPr>
          <a:r>
            <a:rPr lang="fr-FR"/>
            <a:t>Objectives</a:t>
          </a:r>
          <a:endParaRPr lang="en-US"/>
        </a:p>
      </dgm:t>
    </dgm:pt>
    <dgm:pt modelId="{4A13D8CC-9955-4E4C-BEED-D4802E9B7F46}" type="parTrans" cxnId="{6EF9E526-4327-4713-AC55-315B365E3D5F}">
      <dgm:prSet/>
      <dgm:spPr/>
      <dgm:t>
        <a:bodyPr/>
        <a:lstStyle/>
        <a:p>
          <a:endParaRPr lang="en-US"/>
        </a:p>
      </dgm:t>
    </dgm:pt>
    <dgm:pt modelId="{79D15E14-95B4-48AB-B423-B2C975CAFA6D}" type="sibTrans" cxnId="{6EF9E526-4327-4713-AC55-315B365E3D5F}">
      <dgm:prSet/>
      <dgm:spPr/>
      <dgm:t>
        <a:bodyPr/>
        <a:lstStyle/>
        <a:p>
          <a:endParaRPr lang="en-US"/>
        </a:p>
      </dgm:t>
    </dgm:pt>
    <dgm:pt modelId="{5C644716-3B4A-4AF3-8988-46BC6D7A5DB8}" type="pres">
      <dgm:prSet presAssocID="{9BD4B521-752B-4BDF-983A-3342FA6B0E1E}" presName="root" presStyleCnt="0">
        <dgm:presLayoutVars>
          <dgm:dir/>
          <dgm:resizeHandles val="exact"/>
        </dgm:presLayoutVars>
      </dgm:prSet>
      <dgm:spPr/>
    </dgm:pt>
    <dgm:pt modelId="{F2DD2DBC-A480-4520-AF39-CFF8074E4FF1}" type="pres">
      <dgm:prSet presAssocID="{0953C732-C76F-4912-AC97-A7096B299E24}" presName="compNode" presStyleCnt="0"/>
      <dgm:spPr/>
    </dgm:pt>
    <dgm:pt modelId="{93818F4E-ABD1-48BD-B38F-401872C69F5F}" type="pres">
      <dgm:prSet presAssocID="{0953C732-C76F-4912-AC97-A7096B299E24}" presName="iconBgRect" presStyleLbl="bgShp" presStyleIdx="0" presStyleCnt="3"/>
      <dgm:spPr/>
    </dgm:pt>
    <dgm:pt modelId="{924C6EA0-5A4D-48F7-BC1F-8BEB9D71EA3D}" type="pres">
      <dgm:prSet presAssocID="{0953C732-C76F-4912-AC97-A7096B299E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80DC3B3-D06E-4A29-A632-0BA710A8E6CB}" type="pres">
      <dgm:prSet presAssocID="{0953C732-C76F-4912-AC97-A7096B299E24}" presName="spaceRect" presStyleCnt="0"/>
      <dgm:spPr/>
    </dgm:pt>
    <dgm:pt modelId="{F4211E20-FB2F-44E5-84F0-59279BEDDD8A}" type="pres">
      <dgm:prSet presAssocID="{0953C732-C76F-4912-AC97-A7096B299E24}" presName="textRect" presStyleLbl="revTx" presStyleIdx="0" presStyleCnt="3">
        <dgm:presLayoutVars>
          <dgm:chMax val="1"/>
          <dgm:chPref val="1"/>
        </dgm:presLayoutVars>
      </dgm:prSet>
      <dgm:spPr/>
    </dgm:pt>
    <dgm:pt modelId="{789A5E6A-6AC7-4AB4-9FB7-122C8088A2C1}" type="pres">
      <dgm:prSet presAssocID="{606C07B8-AA15-4632-AAF1-4C4CBD02998A}" presName="sibTrans" presStyleCnt="0"/>
      <dgm:spPr/>
    </dgm:pt>
    <dgm:pt modelId="{9BF686F0-3741-406E-A0AC-8495DDA5BB8B}" type="pres">
      <dgm:prSet presAssocID="{B30046AF-E3AE-4A73-81C7-6AC1629BC609}" presName="compNode" presStyleCnt="0"/>
      <dgm:spPr/>
    </dgm:pt>
    <dgm:pt modelId="{E12B2212-2421-4938-9297-F96089806818}" type="pres">
      <dgm:prSet presAssocID="{B30046AF-E3AE-4A73-81C7-6AC1629BC609}" presName="iconBgRect" presStyleLbl="bgShp" presStyleIdx="1" presStyleCnt="3"/>
      <dgm:spPr/>
    </dgm:pt>
    <dgm:pt modelId="{F7AA2266-1120-4832-9EDC-87B937CC61DD}" type="pres">
      <dgm:prSet presAssocID="{B30046AF-E3AE-4A73-81C7-6AC1629BC6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45E06BFB-F002-49D3-94CC-63026807BFA5}" type="pres">
      <dgm:prSet presAssocID="{B30046AF-E3AE-4A73-81C7-6AC1629BC609}" presName="spaceRect" presStyleCnt="0"/>
      <dgm:spPr/>
    </dgm:pt>
    <dgm:pt modelId="{006DEF23-1395-4AD1-806D-80679B533042}" type="pres">
      <dgm:prSet presAssocID="{B30046AF-E3AE-4A73-81C7-6AC1629BC609}" presName="textRect" presStyleLbl="revTx" presStyleIdx="1" presStyleCnt="3">
        <dgm:presLayoutVars>
          <dgm:chMax val="1"/>
          <dgm:chPref val="1"/>
        </dgm:presLayoutVars>
      </dgm:prSet>
      <dgm:spPr/>
    </dgm:pt>
    <dgm:pt modelId="{EA68BA33-1CA3-426E-91DB-7CEFD44EF53C}" type="pres">
      <dgm:prSet presAssocID="{2F03D1BA-AD1C-4E61-B161-B6297B3A7E9C}" presName="sibTrans" presStyleCnt="0"/>
      <dgm:spPr/>
    </dgm:pt>
    <dgm:pt modelId="{F3381734-83AE-48AE-BC09-26303FB68F6B}" type="pres">
      <dgm:prSet presAssocID="{EBD87C09-8EA2-498E-915E-1BF6BB97B60F}" presName="compNode" presStyleCnt="0"/>
      <dgm:spPr/>
    </dgm:pt>
    <dgm:pt modelId="{729B4DD6-8719-49F9-AC19-52728E170554}" type="pres">
      <dgm:prSet presAssocID="{EBD87C09-8EA2-498E-915E-1BF6BB97B60F}" presName="iconBgRect" presStyleLbl="bgShp" presStyleIdx="2" presStyleCnt="3"/>
      <dgm:spPr/>
    </dgm:pt>
    <dgm:pt modelId="{945F55EB-47BB-41FD-B638-3765F005D434}" type="pres">
      <dgm:prSet presAssocID="{EBD87C09-8EA2-498E-915E-1BF6BB97B6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1A47FBE-2AC1-4B3F-A507-A0FCF1248DB0}" type="pres">
      <dgm:prSet presAssocID="{EBD87C09-8EA2-498E-915E-1BF6BB97B60F}" presName="spaceRect" presStyleCnt="0"/>
      <dgm:spPr/>
    </dgm:pt>
    <dgm:pt modelId="{E9311C5F-9DA7-4BD7-ACB3-8418C1DB8055}" type="pres">
      <dgm:prSet presAssocID="{EBD87C09-8EA2-498E-915E-1BF6BB97B60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EF9E526-4327-4713-AC55-315B365E3D5F}" srcId="{9BD4B521-752B-4BDF-983A-3342FA6B0E1E}" destId="{EBD87C09-8EA2-498E-915E-1BF6BB97B60F}" srcOrd="2" destOrd="0" parTransId="{4A13D8CC-9955-4E4C-BEED-D4802E9B7F46}" sibTransId="{79D15E14-95B4-48AB-B423-B2C975CAFA6D}"/>
    <dgm:cxn modelId="{CFAE6444-3793-4B55-8A15-72F1B5DB9F4E}" type="presOf" srcId="{9BD4B521-752B-4BDF-983A-3342FA6B0E1E}" destId="{5C644716-3B4A-4AF3-8988-46BC6D7A5DB8}" srcOrd="0" destOrd="0" presId="urn:microsoft.com/office/officeart/2018/5/layout/IconCircleLabelList"/>
    <dgm:cxn modelId="{91731E53-E200-4013-87BF-33720283CBB7}" srcId="{9BD4B521-752B-4BDF-983A-3342FA6B0E1E}" destId="{0953C732-C76F-4912-AC97-A7096B299E24}" srcOrd="0" destOrd="0" parTransId="{4294FEE0-1AC4-44D5-A14F-D6DE83670488}" sibTransId="{606C07B8-AA15-4632-AAF1-4C4CBD02998A}"/>
    <dgm:cxn modelId="{811C7677-C86A-4C01-A0F5-1E6343C43105}" srcId="{9BD4B521-752B-4BDF-983A-3342FA6B0E1E}" destId="{B30046AF-E3AE-4A73-81C7-6AC1629BC609}" srcOrd="1" destOrd="0" parTransId="{76C41740-4E4B-4F13-93FD-03B9CB74E39B}" sibTransId="{2F03D1BA-AD1C-4E61-B161-B6297B3A7E9C}"/>
    <dgm:cxn modelId="{9487E7AB-BF45-4873-A7AE-47E0D138DCC0}" type="presOf" srcId="{0953C732-C76F-4912-AC97-A7096B299E24}" destId="{F4211E20-FB2F-44E5-84F0-59279BEDDD8A}" srcOrd="0" destOrd="0" presId="urn:microsoft.com/office/officeart/2018/5/layout/IconCircleLabelList"/>
    <dgm:cxn modelId="{7E77ABCC-41B5-4C5E-A759-BE39D7228CCC}" type="presOf" srcId="{B30046AF-E3AE-4A73-81C7-6AC1629BC609}" destId="{006DEF23-1395-4AD1-806D-80679B533042}" srcOrd="0" destOrd="0" presId="urn:microsoft.com/office/officeart/2018/5/layout/IconCircleLabelList"/>
    <dgm:cxn modelId="{15258DE6-1518-4987-A2FA-8C77BAE73CDA}" type="presOf" srcId="{EBD87C09-8EA2-498E-915E-1BF6BB97B60F}" destId="{E9311C5F-9DA7-4BD7-ACB3-8418C1DB8055}" srcOrd="0" destOrd="0" presId="urn:microsoft.com/office/officeart/2018/5/layout/IconCircleLabelList"/>
    <dgm:cxn modelId="{7BEF7D19-64B5-4339-A20E-45D2BE24531A}" type="presParOf" srcId="{5C644716-3B4A-4AF3-8988-46BC6D7A5DB8}" destId="{F2DD2DBC-A480-4520-AF39-CFF8074E4FF1}" srcOrd="0" destOrd="0" presId="urn:microsoft.com/office/officeart/2018/5/layout/IconCircleLabelList"/>
    <dgm:cxn modelId="{7D1A3987-6E6A-4A1D-B0C0-BC5D2F2F6563}" type="presParOf" srcId="{F2DD2DBC-A480-4520-AF39-CFF8074E4FF1}" destId="{93818F4E-ABD1-48BD-B38F-401872C69F5F}" srcOrd="0" destOrd="0" presId="urn:microsoft.com/office/officeart/2018/5/layout/IconCircleLabelList"/>
    <dgm:cxn modelId="{212D62D2-E51B-4B7A-8952-0D07C71B8506}" type="presParOf" srcId="{F2DD2DBC-A480-4520-AF39-CFF8074E4FF1}" destId="{924C6EA0-5A4D-48F7-BC1F-8BEB9D71EA3D}" srcOrd="1" destOrd="0" presId="urn:microsoft.com/office/officeart/2018/5/layout/IconCircleLabelList"/>
    <dgm:cxn modelId="{7A0C1A1E-A79B-432D-B52A-33D9193E25FF}" type="presParOf" srcId="{F2DD2DBC-A480-4520-AF39-CFF8074E4FF1}" destId="{780DC3B3-D06E-4A29-A632-0BA710A8E6CB}" srcOrd="2" destOrd="0" presId="urn:microsoft.com/office/officeart/2018/5/layout/IconCircleLabelList"/>
    <dgm:cxn modelId="{E1073F00-D9C0-4326-AF4E-EDC607C4E70A}" type="presParOf" srcId="{F2DD2DBC-A480-4520-AF39-CFF8074E4FF1}" destId="{F4211E20-FB2F-44E5-84F0-59279BEDDD8A}" srcOrd="3" destOrd="0" presId="urn:microsoft.com/office/officeart/2018/5/layout/IconCircleLabelList"/>
    <dgm:cxn modelId="{989693A3-BB93-4781-8E81-CA95BA1BCACC}" type="presParOf" srcId="{5C644716-3B4A-4AF3-8988-46BC6D7A5DB8}" destId="{789A5E6A-6AC7-4AB4-9FB7-122C8088A2C1}" srcOrd="1" destOrd="0" presId="urn:microsoft.com/office/officeart/2018/5/layout/IconCircleLabelList"/>
    <dgm:cxn modelId="{D944B465-C34C-4CEA-9FAF-90B075D4F84B}" type="presParOf" srcId="{5C644716-3B4A-4AF3-8988-46BC6D7A5DB8}" destId="{9BF686F0-3741-406E-A0AC-8495DDA5BB8B}" srcOrd="2" destOrd="0" presId="urn:microsoft.com/office/officeart/2018/5/layout/IconCircleLabelList"/>
    <dgm:cxn modelId="{4C137C55-B1BD-4BB2-8C97-6DFC2E6C6110}" type="presParOf" srcId="{9BF686F0-3741-406E-A0AC-8495DDA5BB8B}" destId="{E12B2212-2421-4938-9297-F96089806818}" srcOrd="0" destOrd="0" presId="urn:microsoft.com/office/officeart/2018/5/layout/IconCircleLabelList"/>
    <dgm:cxn modelId="{F647C920-0233-429F-A0A1-05E94B88C2C3}" type="presParOf" srcId="{9BF686F0-3741-406E-A0AC-8495DDA5BB8B}" destId="{F7AA2266-1120-4832-9EDC-87B937CC61DD}" srcOrd="1" destOrd="0" presId="urn:microsoft.com/office/officeart/2018/5/layout/IconCircleLabelList"/>
    <dgm:cxn modelId="{68C8533B-619C-47F9-9AC8-8944017A4A22}" type="presParOf" srcId="{9BF686F0-3741-406E-A0AC-8495DDA5BB8B}" destId="{45E06BFB-F002-49D3-94CC-63026807BFA5}" srcOrd="2" destOrd="0" presId="urn:microsoft.com/office/officeart/2018/5/layout/IconCircleLabelList"/>
    <dgm:cxn modelId="{2CD0ED20-BB8E-48DB-B7FA-7330D6E61BD7}" type="presParOf" srcId="{9BF686F0-3741-406E-A0AC-8495DDA5BB8B}" destId="{006DEF23-1395-4AD1-806D-80679B533042}" srcOrd="3" destOrd="0" presId="urn:microsoft.com/office/officeart/2018/5/layout/IconCircleLabelList"/>
    <dgm:cxn modelId="{3509E7BC-526B-414D-B0F9-0472FF9145BF}" type="presParOf" srcId="{5C644716-3B4A-4AF3-8988-46BC6D7A5DB8}" destId="{EA68BA33-1CA3-426E-91DB-7CEFD44EF53C}" srcOrd="3" destOrd="0" presId="urn:microsoft.com/office/officeart/2018/5/layout/IconCircleLabelList"/>
    <dgm:cxn modelId="{6E805C8F-ED3A-42B7-839B-9D96F77CEA09}" type="presParOf" srcId="{5C644716-3B4A-4AF3-8988-46BC6D7A5DB8}" destId="{F3381734-83AE-48AE-BC09-26303FB68F6B}" srcOrd="4" destOrd="0" presId="urn:microsoft.com/office/officeart/2018/5/layout/IconCircleLabelList"/>
    <dgm:cxn modelId="{99ADDCFE-593F-4C3A-893A-8B0DAAE32443}" type="presParOf" srcId="{F3381734-83AE-48AE-BC09-26303FB68F6B}" destId="{729B4DD6-8719-49F9-AC19-52728E170554}" srcOrd="0" destOrd="0" presId="urn:microsoft.com/office/officeart/2018/5/layout/IconCircleLabelList"/>
    <dgm:cxn modelId="{4EC7ABE5-47F7-4986-A35B-F406963D02BB}" type="presParOf" srcId="{F3381734-83AE-48AE-BC09-26303FB68F6B}" destId="{945F55EB-47BB-41FD-B638-3765F005D434}" srcOrd="1" destOrd="0" presId="urn:microsoft.com/office/officeart/2018/5/layout/IconCircleLabelList"/>
    <dgm:cxn modelId="{893045E6-7EC3-47E6-8B48-283942F716E2}" type="presParOf" srcId="{F3381734-83AE-48AE-BC09-26303FB68F6B}" destId="{41A47FBE-2AC1-4B3F-A507-A0FCF1248DB0}" srcOrd="2" destOrd="0" presId="urn:microsoft.com/office/officeart/2018/5/layout/IconCircleLabelList"/>
    <dgm:cxn modelId="{5EECE853-D65E-4B5D-B098-01FCE0AC9B0E}" type="presParOf" srcId="{F3381734-83AE-48AE-BC09-26303FB68F6B}" destId="{E9311C5F-9DA7-4BD7-ACB3-8418C1DB80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4B521-752B-4BDF-983A-3342FA6B0E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0953C732-C76F-4912-AC97-A7096B299E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 err="1"/>
            <a:t>Context</a:t>
          </a:r>
          <a:endParaRPr lang="en-US" dirty="0"/>
        </a:p>
      </dgm:t>
    </dgm:pt>
    <dgm:pt modelId="{4294FEE0-1AC4-44D5-A14F-D6DE83670488}" type="parTrans" cxnId="{91731E53-E200-4013-87BF-33720283CBB7}">
      <dgm:prSet/>
      <dgm:spPr/>
      <dgm:t>
        <a:bodyPr/>
        <a:lstStyle/>
        <a:p>
          <a:endParaRPr lang="en-US"/>
        </a:p>
      </dgm:t>
    </dgm:pt>
    <dgm:pt modelId="{606C07B8-AA15-4632-AAF1-4C4CBD02998A}" type="sibTrans" cxnId="{91731E53-E200-4013-87BF-33720283CBB7}">
      <dgm:prSet/>
      <dgm:spPr/>
      <dgm:t>
        <a:bodyPr/>
        <a:lstStyle/>
        <a:p>
          <a:endParaRPr lang="en-US"/>
        </a:p>
      </dgm:t>
    </dgm:pt>
    <dgm:pt modelId="{5C644716-3B4A-4AF3-8988-46BC6D7A5DB8}" type="pres">
      <dgm:prSet presAssocID="{9BD4B521-752B-4BDF-983A-3342FA6B0E1E}" presName="root" presStyleCnt="0">
        <dgm:presLayoutVars>
          <dgm:dir/>
          <dgm:resizeHandles val="exact"/>
        </dgm:presLayoutVars>
      </dgm:prSet>
      <dgm:spPr/>
    </dgm:pt>
    <dgm:pt modelId="{F2DD2DBC-A480-4520-AF39-CFF8074E4FF1}" type="pres">
      <dgm:prSet presAssocID="{0953C732-C76F-4912-AC97-A7096B299E24}" presName="compNode" presStyleCnt="0"/>
      <dgm:spPr/>
    </dgm:pt>
    <dgm:pt modelId="{93818F4E-ABD1-48BD-B38F-401872C69F5F}" type="pres">
      <dgm:prSet presAssocID="{0953C732-C76F-4912-AC97-A7096B299E24}" presName="iconBgRect" presStyleLbl="bgShp" presStyleIdx="0" presStyleCnt="1"/>
      <dgm:spPr/>
    </dgm:pt>
    <dgm:pt modelId="{924C6EA0-5A4D-48F7-BC1F-8BEB9D71EA3D}" type="pres">
      <dgm:prSet presAssocID="{0953C732-C76F-4912-AC97-A7096B299E2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80DC3B3-D06E-4A29-A632-0BA710A8E6CB}" type="pres">
      <dgm:prSet presAssocID="{0953C732-C76F-4912-AC97-A7096B299E24}" presName="spaceRect" presStyleCnt="0"/>
      <dgm:spPr/>
    </dgm:pt>
    <dgm:pt modelId="{F4211E20-FB2F-44E5-84F0-59279BEDDD8A}" type="pres">
      <dgm:prSet presAssocID="{0953C732-C76F-4912-AC97-A7096B299E24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FAE6444-3793-4B55-8A15-72F1B5DB9F4E}" type="presOf" srcId="{9BD4B521-752B-4BDF-983A-3342FA6B0E1E}" destId="{5C644716-3B4A-4AF3-8988-46BC6D7A5DB8}" srcOrd="0" destOrd="0" presId="urn:microsoft.com/office/officeart/2018/5/layout/IconCircleLabelList"/>
    <dgm:cxn modelId="{91731E53-E200-4013-87BF-33720283CBB7}" srcId="{9BD4B521-752B-4BDF-983A-3342FA6B0E1E}" destId="{0953C732-C76F-4912-AC97-A7096B299E24}" srcOrd="0" destOrd="0" parTransId="{4294FEE0-1AC4-44D5-A14F-D6DE83670488}" sibTransId="{606C07B8-AA15-4632-AAF1-4C4CBD02998A}"/>
    <dgm:cxn modelId="{9487E7AB-BF45-4873-A7AE-47E0D138DCC0}" type="presOf" srcId="{0953C732-C76F-4912-AC97-A7096B299E24}" destId="{F4211E20-FB2F-44E5-84F0-59279BEDDD8A}" srcOrd="0" destOrd="0" presId="urn:microsoft.com/office/officeart/2018/5/layout/IconCircleLabelList"/>
    <dgm:cxn modelId="{7BEF7D19-64B5-4339-A20E-45D2BE24531A}" type="presParOf" srcId="{5C644716-3B4A-4AF3-8988-46BC6D7A5DB8}" destId="{F2DD2DBC-A480-4520-AF39-CFF8074E4FF1}" srcOrd="0" destOrd="0" presId="urn:microsoft.com/office/officeart/2018/5/layout/IconCircleLabelList"/>
    <dgm:cxn modelId="{7D1A3987-6E6A-4A1D-B0C0-BC5D2F2F6563}" type="presParOf" srcId="{F2DD2DBC-A480-4520-AF39-CFF8074E4FF1}" destId="{93818F4E-ABD1-48BD-B38F-401872C69F5F}" srcOrd="0" destOrd="0" presId="urn:microsoft.com/office/officeart/2018/5/layout/IconCircleLabelList"/>
    <dgm:cxn modelId="{212D62D2-E51B-4B7A-8952-0D07C71B8506}" type="presParOf" srcId="{F2DD2DBC-A480-4520-AF39-CFF8074E4FF1}" destId="{924C6EA0-5A4D-48F7-BC1F-8BEB9D71EA3D}" srcOrd="1" destOrd="0" presId="urn:microsoft.com/office/officeart/2018/5/layout/IconCircleLabelList"/>
    <dgm:cxn modelId="{7A0C1A1E-A79B-432D-B52A-33D9193E25FF}" type="presParOf" srcId="{F2DD2DBC-A480-4520-AF39-CFF8074E4FF1}" destId="{780DC3B3-D06E-4A29-A632-0BA710A8E6CB}" srcOrd="2" destOrd="0" presId="urn:microsoft.com/office/officeart/2018/5/layout/IconCircleLabelList"/>
    <dgm:cxn modelId="{E1073F00-D9C0-4326-AF4E-EDC607C4E70A}" type="presParOf" srcId="{F2DD2DBC-A480-4520-AF39-CFF8074E4FF1}" destId="{F4211E20-FB2F-44E5-84F0-59279BEDDD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4B521-752B-4BDF-983A-3342FA6B0E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0953C732-C76F-4912-AC97-A7096B299E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Objectives</a:t>
          </a:r>
        </a:p>
      </dgm:t>
    </dgm:pt>
    <dgm:pt modelId="{4294FEE0-1AC4-44D5-A14F-D6DE83670488}" type="parTrans" cxnId="{91731E53-E200-4013-87BF-33720283CBB7}">
      <dgm:prSet/>
      <dgm:spPr/>
      <dgm:t>
        <a:bodyPr/>
        <a:lstStyle/>
        <a:p>
          <a:endParaRPr lang="en-US"/>
        </a:p>
      </dgm:t>
    </dgm:pt>
    <dgm:pt modelId="{606C07B8-AA15-4632-AAF1-4C4CBD02998A}" type="sibTrans" cxnId="{91731E53-E200-4013-87BF-33720283CBB7}">
      <dgm:prSet/>
      <dgm:spPr/>
      <dgm:t>
        <a:bodyPr/>
        <a:lstStyle/>
        <a:p>
          <a:endParaRPr lang="en-US"/>
        </a:p>
      </dgm:t>
    </dgm:pt>
    <dgm:pt modelId="{5C644716-3B4A-4AF3-8988-46BC6D7A5DB8}" type="pres">
      <dgm:prSet presAssocID="{9BD4B521-752B-4BDF-983A-3342FA6B0E1E}" presName="root" presStyleCnt="0">
        <dgm:presLayoutVars>
          <dgm:dir/>
          <dgm:resizeHandles val="exact"/>
        </dgm:presLayoutVars>
      </dgm:prSet>
      <dgm:spPr/>
    </dgm:pt>
    <dgm:pt modelId="{F2DD2DBC-A480-4520-AF39-CFF8074E4FF1}" type="pres">
      <dgm:prSet presAssocID="{0953C732-C76F-4912-AC97-A7096B299E24}" presName="compNode" presStyleCnt="0"/>
      <dgm:spPr/>
    </dgm:pt>
    <dgm:pt modelId="{93818F4E-ABD1-48BD-B38F-401872C69F5F}" type="pres">
      <dgm:prSet presAssocID="{0953C732-C76F-4912-AC97-A7096B299E24}" presName="iconBgRect" presStyleLbl="bgShp" presStyleIdx="0" presStyleCnt="1"/>
      <dgm:spPr/>
    </dgm:pt>
    <dgm:pt modelId="{924C6EA0-5A4D-48F7-BC1F-8BEB9D71EA3D}" type="pres">
      <dgm:prSet presAssocID="{0953C732-C76F-4912-AC97-A7096B299E2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80DC3B3-D06E-4A29-A632-0BA710A8E6CB}" type="pres">
      <dgm:prSet presAssocID="{0953C732-C76F-4912-AC97-A7096B299E24}" presName="spaceRect" presStyleCnt="0"/>
      <dgm:spPr/>
    </dgm:pt>
    <dgm:pt modelId="{F4211E20-FB2F-44E5-84F0-59279BEDDD8A}" type="pres">
      <dgm:prSet presAssocID="{0953C732-C76F-4912-AC97-A7096B299E24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FAE6444-3793-4B55-8A15-72F1B5DB9F4E}" type="presOf" srcId="{9BD4B521-752B-4BDF-983A-3342FA6B0E1E}" destId="{5C644716-3B4A-4AF3-8988-46BC6D7A5DB8}" srcOrd="0" destOrd="0" presId="urn:microsoft.com/office/officeart/2018/5/layout/IconCircleLabelList"/>
    <dgm:cxn modelId="{91731E53-E200-4013-87BF-33720283CBB7}" srcId="{9BD4B521-752B-4BDF-983A-3342FA6B0E1E}" destId="{0953C732-C76F-4912-AC97-A7096B299E24}" srcOrd="0" destOrd="0" parTransId="{4294FEE0-1AC4-44D5-A14F-D6DE83670488}" sibTransId="{606C07B8-AA15-4632-AAF1-4C4CBD02998A}"/>
    <dgm:cxn modelId="{9487E7AB-BF45-4873-A7AE-47E0D138DCC0}" type="presOf" srcId="{0953C732-C76F-4912-AC97-A7096B299E24}" destId="{F4211E20-FB2F-44E5-84F0-59279BEDDD8A}" srcOrd="0" destOrd="0" presId="urn:microsoft.com/office/officeart/2018/5/layout/IconCircleLabelList"/>
    <dgm:cxn modelId="{7BEF7D19-64B5-4339-A20E-45D2BE24531A}" type="presParOf" srcId="{5C644716-3B4A-4AF3-8988-46BC6D7A5DB8}" destId="{F2DD2DBC-A480-4520-AF39-CFF8074E4FF1}" srcOrd="0" destOrd="0" presId="urn:microsoft.com/office/officeart/2018/5/layout/IconCircleLabelList"/>
    <dgm:cxn modelId="{7D1A3987-6E6A-4A1D-B0C0-BC5D2F2F6563}" type="presParOf" srcId="{F2DD2DBC-A480-4520-AF39-CFF8074E4FF1}" destId="{93818F4E-ABD1-48BD-B38F-401872C69F5F}" srcOrd="0" destOrd="0" presId="urn:microsoft.com/office/officeart/2018/5/layout/IconCircleLabelList"/>
    <dgm:cxn modelId="{212D62D2-E51B-4B7A-8952-0D07C71B8506}" type="presParOf" srcId="{F2DD2DBC-A480-4520-AF39-CFF8074E4FF1}" destId="{924C6EA0-5A4D-48F7-BC1F-8BEB9D71EA3D}" srcOrd="1" destOrd="0" presId="urn:microsoft.com/office/officeart/2018/5/layout/IconCircleLabelList"/>
    <dgm:cxn modelId="{7A0C1A1E-A79B-432D-B52A-33D9193E25FF}" type="presParOf" srcId="{F2DD2DBC-A480-4520-AF39-CFF8074E4FF1}" destId="{780DC3B3-D06E-4A29-A632-0BA710A8E6CB}" srcOrd="2" destOrd="0" presId="urn:microsoft.com/office/officeart/2018/5/layout/IconCircleLabelList"/>
    <dgm:cxn modelId="{E1073F00-D9C0-4326-AF4E-EDC607C4E70A}" type="presParOf" srcId="{F2DD2DBC-A480-4520-AF39-CFF8074E4FF1}" destId="{F4211E20-FB2F-44E5-84F0-59279BEDDD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D4B521-752B-4BDF-983A-3342FA6B0E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0953C732-C76F-4912-AC97-A7096B299E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Business cases</a:t>
          </a:r>
        </a:p>
      </dgm:t>
    </dgm:pt>
    <dgm:pt modelId="{4294FEE0-1AC4-44D5-A14F-D6DE83670488}" type="parTrans" cxnId="{91731E53-E200-4013-87BF-33720283CBB7}">
      <dgm:prSet/>
      <dgm:spPr/>
      <dgm:t>
        <a:bodyPr/>
        <a:lstStyle/>
        <a:p>
          <a:endParaRPr lang="en-US"/>
        </a:p>
      </dgm:t>
    </dgm:pt>
    <dgm:pt modelId="{606C07B8-AA15-4632-AAF1-4C4CBD02998A}" type="sibTrans" cxnId="{91731E53-E200-4013-87BF-33720283CBB7}">
      <dgm:prSet/>
      <dgm:spPr/>
      <dgm:t>
        <a:bodyPr/>
        <a:lstStyle/>
        <a:p>
          <a:endParaRPr lang="en-US"/>
        </a:p>
      </dgm:t>
    </dgm:pt>
    <dgm:pt modelId="{5C644716-3B4A-4AF3-8988-46BC6D7A5DB8}" type="pres">
      <dgm:prSet presAssocID="{9BD4B521-752B-4BDF-983A-3342FA6B0E1E}" presName="root" presStyleCnt="0">
        <dgm:presLayoutVars>
          <dgm:dir/>
          <dgm:resizeHandles val="exact"/>
        </dgm:presLayoutVars>
      </dgm:prSet>
      <dgm:spPr/>
    </dgm:pt>
    <dgm:pt modelId="{F2DD2DBC-A480-4520-AF39-CFF8074E4FF1}" type="pres">
      <dgm:prSet presAssocID="{0953C732-C76F-4912-AC97-A7096B299E24}" presName="compNode" presStyleCnt="0"/>
      <dgm:spPr/>
    </dgm:pt>
    <dgm:pt modelId="{93818F4E-ABD1-48BD-B38F-401872C69F5F}" type="pres">
      <dgm:prSet presAssocID="{0953C732-C76F-4912-AC97-A7096B299E24}" presName="iconBgRect" presStyleLbl="bgShp" presStyleIdx="0" presStyleCnt="1"/>
      <dgm:spPr/>
    </dgm:pt>
    <dgm:pt modelId="{924C6EA0-5A4D-48F7-BC1F-8BEB9D71EA3D}" type="pres">
      <dgm:prSet presAssocID="{0953C732-C76F-4912-AC97-A7096B299E2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80DC3B3-D06E-4A29-A632-0BA710A8E6CB}" type="pres">
      <dgm:prSet presAssocID="{0953C732-C76F-4912-AC97-A7096B299E24}" presName="spaceRect" presStyleCnt="0"/>
      <dgm:spPr/>
    </dgm:pt>
    <dgm:pt modelId="{F4211E20-FB2F-44E5-84F0-59279BEDDD8A}" type="pres">
      <dgm:prSet presAssocID="{0953C732-C76F-4912-AC97-A7096B299E24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FAE6444-3793-4B55-8A15-72F1B5DB9F4E}" type="presOf" srcId="{9BD4B521-752B-4BDF-983A-3342FA6B0E1E}" destId="{5C644716-3B4A-4AF3-8988-46BC6D7A5DB8}" srcOrd="0" destOrd="0" presId="urn:microsoft.com/office/officeart/2018/5/layout/IconCircleLabelList"/>
    <dgm:cxn modelId="{91731E53-E200-4013-87BF-33720283CBB7}" srcId="{9BD4B521-752B-4BDF-983A-3342FA6B0E1E}" destId="{0953C732-C76F-4912-AC97-A7096B299E24}" srcOrd="0" destOrd="0" parTransId="{4294FEE0-1AC4-44D5-A14F-D6DE83670488}" sibTransId="{606C07B8-AA15-4632-AAF1-4C4CBD02998A}"/>
    <dgm:cxn modelId="{9487E7AB-BF45-4873-A7AE-47E0D138DCC0}" type="presOf" srcId="{0953C732-C76F-4912-AC97-A7096B299E24}" destId="{F4211E20-FB2F-44E5-84F0-59279BEDDD8A}" srcOrd="0" destOrd="0" presId="urn:microsoft.com/office/officeart/2018/5/layout/IconCircleLabelList"/>
    <dgm:cxn modelId="{7BEF7D19-64B5-4339-A20E-45D2BE24531A}" type="presParOf" srcId="{5C644716-3B4A-4AF3-8988-46BC6D7A5DB8}" destId="{F2DD2DBC-A480-4520-AF39-CFF8074E4FF1}" srcOrd="0" destOrd="0" presId="urn:microsoft.com/office/officeart/2018/5/layout/IconCircleLabelList"/>
    <dgm:cxn modelId="{7D1A3987-6E6A-4A1D-B0C0-BC5D2F2F6563}" type="presParOf" srcId="{F2DD2DBC-A480-4520-AF39-CFF8074E4FF1}" destId="{93818F4E-ABD1-48BD-B38F-401872C69F5F}" srcOrd="0" destOrd="0" presId="urn:microsoft.com/office/officeart/2018/5/layout/IconCircleLabelList"/>
    <dgm:cxn modelId="{212D62D2-E51B-4B7A-8952-0D07C71B8506}" type="presParOf" srcId="{F2DD2DBC-A480-4520-AF39-CFF8074E4FF1}" destId="{924C6EA0-5A4D-48F7-BC1F-8BEB9D71EA3D}" srcOrd="1" destOrd="0" presId="urn:microsoft.com/office/officeart/2018/5/layout/IconCircleLabelList"/>
    <dgm:cxn modelId="{7A0C1A1E-A79B-432D-B52A-33D9193E25FF}" type="presParOf" srcId="{F2DD2DBC-A480-4520-AF39-CFF8074E4FF1}" destId="{780DC3B3-D06E-4A29-A632-0BA710A8E6CB}" srcOrd="2" destOrd="0" presId="urn:microsoft.com/office/officeart/2018/5/layout/IconCircleLabelList"/>
    <dgm:cxn modelId="{E1073F00-D9C0-4326-AF4E-EDC607C4E70A}" type="presParOf" srcId="{F2DD2DBC-A480-4520-AF39-CFF8074E4FF1}" destId="{F4211E20-FB2F-44E5-84F0-59279BEDDD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22C4B8-26AC-4D19-920F-E9866CEFC01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B779B-9D83-4025-9509-E86EC926C8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Data Preprocessing</a:t>
          </a:r>
          <a:r>
            <a:rPr lang="en-GB" b="0" i="0"/>
            <a:t>:</a:t>
          </a:r>
          <a:endParaRPr lang="en-US"/>
        </a:p>
      </dgm:t>
    </dgm:pt>
    <dgm:pt modelId="{08C39D5F-D9B3-4C03-B3EC-51AE7F7C8462}" type="parTrans" cxnId="{03D2C789-C1A1-4811-AB53-C9210503E70C}">
      <dgm:prSet/>
      <dgm:spPr/>
      <dgm:t>
        <a:bodyPr/>
        <a:lstStyle/>
        <a:p>
          <a:endParaRPr lang="en-US"/>
        </a:p>
      </dgm:t>
    </dgm:pt>
    <dgm:pt modelId="{7247A4B2-F428-4B10-A5CE-0826DD357AB3}" type="sibTrans" cxnId="{03D2C789-C1A1-4811-AB53-C9210503E70C}">
      <dgm:prSet/>
      <dgm:spPr/>
      <dgm:t>
        <a:bodyPr/>
        <a:lstStyle/>
        <a:p>
          <a:endParaRPr lang="en-US"/>
        </a:p>
      </dgm:t>
    </dgm:pt>
    <dgm:pt modelId="{9BEA4199-A1EC-41BB-9630-135741B18B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/>
            <a:t>Data Loading</a:t>
          </a:r>
          <a:endParaRPr lang="en-US"/>
        </a:p>
      </dgm:t>
    </dgm:pt>
    <dgm:pt modelId="{2730209C-2FB7-41BA-A6B2-7636FE97C102}" type="parTrans" cxnId="{ED6133AB-C67F-4F1C-A884-FA60F1083CD6}">
      <dgm:prSet/>
      <dgm:spPr/>
      <dgm:t>
        <a:bodyPr/>
        <a:lstStyle/>
        <a:p>
          <a:endParaRPr lang="en-US"/>
        </a:p>
      </dgm:t>
    </dgm:pt>
    <dgm:pt modelId="{6F6E70FE-F5E8-49FA-AA93-F1B2C90A6485}" type="sibTrans" cxnId="{ED6133AB-C67F-4F1C-A884-FA60F1083CD6}">
      <dgm:prSet/>
      <dgm:spPr/>
      <dgm:t>
        <a:bodyPr/>
        <a:lstStyle/>
        <a:p>
          <a:endParaRPr lang="en-US"/>
        </a:p>
      </dgm:t>
    </dgm:pt>
    <dgm:pt modelId="{26B29861-9B7C-47AF-B455-5C88F2FCDF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/>
            <a:t>Labeling</a:t>
          </a:r>
          <a:endParaRPr lang="en-US"/>
        </a:p>
      </dgm:t>
    </dgm:pt>
    <dgm:pt modelId="{EE021219-1F5F-4D4A-AC82-8DA7F495CBAC}" type="parTrans" cxnId="{156CE00E-8518-4DB0-9252-5B7ACEB37A5F}">
      <dgm:prSet/>
      <dgm:spPr/>
      <dgm:t>
        <a:bodyPr/>
        <a:lstStyle/>
        <a:p>
          <a:endParaRPr lang="en-US"/>
        </a:p>
      </dgm:t>
    </dgm:pt>
    <dgm:pt modelId="{270BED0B-CF15-47D9-AFE6-4BDB1C4533AA}" type="sibTrans" cxnId="{156CE00E-8518-4DB0-9252-5B7ACEB37A5F}">
      <dgm:prSet/>
      <dgm:spPr/>
      <dgm:t>
        <a:bodyPr/>
        <a:lstStyle/>
        <a:p>
          <a:endParaRPr lang="en-US"/>
        </a:p>
      </dgm:t>
    </dgm:pt>
    <dgm:pt modelId="{5A6F9524-25A4-4833-909F-D04E2D5998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/>
            <a:t>Truncating</a:t>
          </a:r>
          <a:endParaRPr lang="en-US"/>
        </a:p>
      </dgm:t>
    </dgm:pt>
    <dgm:pt modelId="{5D5AAD63-F402-48C8-8C5B-2ECD4C5AC0F1}" type="parTrans" cxnId="{2BEB66F7-A30A-4967-9EFC-5818F7BCAD9C}">
      <dgm:prSet/>
      <dgm:spPr/>
      <dgm:t>
        <a:bodyPr/>
        <a:lstStyle/>
        <a:p>
          <a:endParaRPr lang="en-US"/>
        </a:p>
      </dgm:t>
    </dgm:pt>
    <dgm:pt modelId="{46F325B8-6345-4F4A-84FC-C7752223610E}" type="sibTrans" cxnId="{2BEB66F7-A30A-4967-9EFC-5818F7BCAD9C}">
      <dgm:prSet/>
      <dgm:spPr/>
      <dgm:t>
        <a:bodyPr/>
        <a:lstStyle/>
        <a:p>
          <a:endParaRPr lang="en-US"/>
        </a:p>
      </dgm:t>
    </dgm:pt>
    <dgm:pt modelId="{F3BF497F-E70C-4F7B-A70D-4E57B206DF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/>
            <a:t>Extracting Features</a:t>
          </a:r>
          <a:endParaRPr lang="en-US"/>
        </a:p>
      </dgm:t>
    </dgm:pt>
    <dgm:pt modelId="{5B798438-310B-4E0F-8E59-62FA456E00F7}" type="parTrans" cxnId="{75A1F61C-A85D-42DF-A8B0-1C80B30EA544}">
      <dgm:prSet/>
      <dgm:spPr/>
      <dgm:t>
        <a:bodyPr/>
        <a:lstStyle/>
        <a:p>
          <a:endParaRPr lang="en-US"/>
        </a:p>
      </dgm:t>
    </dgm:pt>
    <dgm:pt modelId="{DA9998BB-D08F-486B-B930-C5CD4E5F76D0}" type="sibTrans" cxnId="{75A1F61C-A85D-42DF-A8B0-1C80B30EA544}">
      <dgm:prSet/>
      <dgm:spPr/>
      <dgm:t>
        <a:bodyPr/>
        <a:lstStyle/>
        <a:p>
          <a:endParaRPr lang="en-US"/>
        </a:p>
      </dgm:t>
    </dgm:pt>
    <dgm:pt modelId="{C2739121-B8C8-48C8-ADB0-44F95E90A6D2}">
      <dgm:prSet/>
      <dgm:spPr/>
      <dgm:t>
        <a:bodyPr/>
        <a:lstStyle/>
        <a:p>
          <a:r>
            <a:rPr lang="en-GB" i="0"/>
            <a:t>Mel-Frequency Cepstral Coefficients (MFCCs)</a:t>
          </a:r>
          <a:endParaRPr lang="en-US"/>
        </a:p>
      </dgm:t>
    </dgm:pt>
    <dgm:pt modelId="{B40DFF71-06D2-482E-839D-6CA443931473}" type="parTrans" cxnId="{677AB044-C183-49FA-B1CF-E4B4ED9E0A23}">
      <dgm:prSet/>
      <dgm:spPr/>
      <dgm:t>
        <a:bodyPr/>
        <a:lstStyle/>
        <a:p>
          <a:endParaRPr lang="en-US"/>
        </a:p>
      </dgm:t>
    </dgm:pt>
    <dgm:pt modelId="{B071ABA6-D965-47E5-9714-DB7D59F1A08B}" type="sibTrans" cxnId="{677AB044-C183-49FA-B1CF-E4B4ED9E0A23}">
      <dgm:prSet/>
      <dgm:spPr/>
      <dgm:t>
        <a:bodyPr/>
        <a:lstStyle/>
        <a:p>
          <a:endParaRPr lang="en-US"/>
        </a:p>
      </dgm:t>
    </dgm:pt>
    <dgm:pt modelId="{D629662C-9A7D-4B11-98F1-4740C23AE6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/>
            <a:t>Data Splitting</a:t>
          </a:r>
          <a:endParaRPr lang="en-US"/>
        </a:p>
      </dgm:t>
    </dgm:pt>
    <dgm:pt modelId="{A5D67994-A62C-4FC9-B314-AB51B2BC68B2}" type="parTrans" cxnId="{23D80369-117E-400B-A9F5-BADB1081AFC6}">
      <dgm:prSet/>
      <dgm:spPr/>
      <dgm:t>
        <a:bodyPr/>
        <a:lstStyle/>
        <a:p>
          <a:endParaRPr lang="en-US"/>
        </a:p>
      </dgm:t>
    </dgm:pt>
    <dgm:pt modelId="{27544AA1-6DB2-479A-9E1C-B7A5C69A4D96}" type="sibTrans" cxnId="{23D80369-117E-400B-A9F5-BADB1081AFC6}">
      <dgm:prSet/>
      <dgm:spPr/>
      <dgm:t>
        <a:bodyPr/>
        <a:lstStyle/>
        <a:p>
          <a:endParaRPr lang="en-US"/>
        </a:p>
      </dgm:t>
    </dgm:pt>
    <dgm:pt modelId="{F7DD30C2-2978-4A99-8E0C-78D03D3ABFA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/>
            <a:t>Normalization</a:t>
          </a:r>
          <a:endParaRPr lang="en-US"/>
        </a:p>
      </dgm:t>
    </dgm:pt>
    <dgm:pt modelId="{7DE19686-E4D3-4789-8269-B31441372F46}" type="parTrans" cxnId="{12054B82-10CC-4167-A223-B3E3B18CF045}">
      <dgm:prSet/>
      <dgm:spPr/>
      <dgm:t>
        <a:bodyPr/>
        <a:lstStyle/>
        <a:p>
          <a:endParaRPr lang="en-US"/>
        </a:p>
      </dgm:t>
    </dgm:pt>
    <dgm:pt modelId="{40C1EA71-D408-4833-B166-F64CE849A8BC}" type="sibTrans" cxnId="{12054B82-10CC-4167-A223-B3E3B18CF045}">
      <dgm:prSet/>
      <dgm:spPr/>
      <dgm:t>
        <a:bodyPr/>
        <a:lstStyle/>
        <a:p>
          <a:endParaRPr lang="en-US"/>
        </a:p>
      </dgm:t>
    </dgm:pt>
    <dgm:pt modelId="{E00C1865-AD73-43FD-BAB8-93462EFC0B5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 dirty="0"/>
            <a:t>Selecting </a:t>
          </a:r>
          <a:r>
            <a:rPr lang="en-GB" b="0" i="0" dirty="0"/>
            <a:t>&amp;</a:t>
          </a:r>
          <a:r>
            <a:rPr lang="en-GB" b="1" i="0" dirty="0"/>
            <a:t> training Models</a:t>
          </a:r>
          <a:r>
            <a:rPr lang="en-GB" b="0" i="0" dirty="0"/>
            <a:t>:</a:t>
          </a:r>
          <a:endParaRPr lang="en-US" dirty="0"/>
        </a:p>
      </dgm:t>
    </dgm:pt>
    <dgm:pt modelId="{7487EF96-E2F0-47F5-B3B1-57AEC20FC70A}" type="parTrans" cxnId="{898F66EB-A4AD-4D9E-B208-C2648331FF8D}">
      <dgm:prSet/>
      <dgm:spPr/>
      <dgm:t>
        <a:bodyPr/>
        <a:lstStyle/>
        <a:p>
          <a:endParaRPr lang="en-US"/>
        </a:p>
      </dgm:t>
    </dgm:pt>
    <dgm:pt modelId="{2ECE555C-9E4A-4FB3-986A-D9CC20E0F7D0}" type="sibTrans" cxnId="{898F66EB-A4AD-4D9E-B208-C2648331FF8D}">
      <dgm:prSet/>
      <dgm:spPr/>
      <dgm:t>
        <a:bodyPr/>
        <a:lstStyle/>
        <a:p>
          <a:endParaRPr lang="en-US"/>
        </a:p>
      </dgm:t>
    </dgm:pt>
    <dgm:pt modelId="{0F7B1179-0840-46A6-B717-D118D0795D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 dirty="0"/>
            <a:t>Convolutional Neural Networks (CNNs)</a:t>
          </a:r>
          <a:endParaRPr lang="en-US" dirty="0"/>
        </a:p>
      </dgm:t>
    </dgm:pt>
    <dgm:pt modelId="{1DDF11D7-17D0-4D0E-BDB5-83AA03DCF568}" type="parTrans" cxnId="{EF14FA61-A239-4819-BF58-951A080A0B7A}">
      <dgm:prSet/>
      <dgm:spPr/>
      <dgm:t>
        <a:bodyPr/>
        <a:lstStyle/>
        <a:p>
          <a:endParaRPr lang="en-US"/>
        </a:p>
      </dgm:t>
    </dgm:pt>
    <dgm:pt modelId="{BBE3E784-6656-49D2-9E9B-A87A9AAD730A}" type="sibTrans" cxnId="{EF14FA61-A239-4819-BF58-951A080A0B7A}">
      <dgm:prSet/>
      <dgm:spPr/>
      <dgm:t>
        <a:bodyPr/>
        <a:lstStyle/>
        <a:p>
          <a:endParaRPr lang="en-US"/>
        </a:p>
      </dgm:t>
    </dgm:pt>
    <dgm:pt modelId="{258D369D-09B0-4ECB-9035-002AA81786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i="0" dirty="0"/>
            <a:t>Recurrent Neural Networks (RNNs)</a:t>
          </a:r>
          <a:endParaRPr lang="en-US" dirty="0"/>
        </a:p>
      </dgm:t>
    </dgm:pt>
    <dgm:pt modelId="{BFDCFC2A-B20C-455B-9013-7FD60C4E62AB}" type="parTrans" cxnId="{D67B0A6B-48B9-4740-865C-38CD2661FF19}">
      <dgm:prSet/>
      <dgm:spPr/>
      <dgm:t>
        <a:bodyPr/>
        <a:lstStyle/>
        <a:p>
          <a:endParaRPr lang="en-US"/>
        </a:p>
      </dgm:t>
    </dgm:pt>
    <dgm:pt modelId="{1778ECA8-EFE4-4CC0-9489-8B2884FD30BF}" type="sibTrans" cxnId="{D67B0A6B-48B9-4740-865C-38CD2661FF19}">
      <dgm:prSet/>
      <dgm:spPr/>
      <dgm:t>
        <a:bodyPr/>
        <a:lstStyle/>
        <a:p>
          <a:endParaRPr lang="en-US"/>
        </a:p>
      </dgm:t>
    </dgm:pt>
    <dgm:pt modelId="{A08A4F9A-DC6E-40D5-9D87-000765123AD3}" type="pres">
      <dgm:prSet presAssocID="{EA22C4B8-26AC-4D19-920F-E9866CEFC01A}" presName="root" presStyleCnt="0">
        <dgm:presLayoutVars>
          <dgm:dir/>
          <dgm:resizeHandles val="exact"/>
        </dgm:presLayoutVars>
      </dgm:prSet>
      <dgm:spPr/>
    </dgm:pt>
    <dgm:pt modelId="{39B7AD38-08DC-4618-905B-0723DE96AEBA}" type="pres">
      <dgm:prSet presAssocID="{735B779B-9D83-4025-9509-E86EC926C8D6}" presName="compNode" presStyleCnt="0"/>
      <dgm:spPr/>
    </dgm:pt>
    <dgm:pt modelId="{3BBE048B-3035-451F-B4E8-54B24829DD7B}" type="pres">
      <dgm:prSet presAssocID="{735B779B-9D83-4025-9509-E86EC926C8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C670F4-78ED-49FA-93EC-CDB35115C983}" type="pres">
      <dgm:prSet presAssocID="{735B779B-9D83-4025-9509-E86EC926C8D6}" presName="iconSpace" presStyleCnt="0"/>
      <dgm:spPr/>
    </dgm:pt>
    <dgm:pt modelId="{91032259-EAE1-4000-A7FE-F20AA25FF75A}" type="pres">
      <dgm:prSet presAssocID="{735B779B-9D83-4025-9509-E86EC926C8D6}" presName="parTx" presStyleLbl="revTx" presStyleIdx="0" presStyleCnt="4">
        <dgm:presLayoutVars>
          <dgm:chMax val="0"/>
          <dgm:chPref val="0"/>
        </dgm:presLayoutVars>
      </dgm:prSet>
      <dgm:spPr/>
    </dgm:pt>
    <dgm:pt modelId="{CCD08755-C0D7-4DEA-8798-888E4CD76A97}" type="pres">
      <dgm:prSet presAssocID="{735B779B-9D83-4025-9509-E86EC926C8D6}" presName="txSpace" presStyleCnt="0"/>
      <dgm:spPr/>
    </dgm:pt>
    <dgm:pt modelId="{6E024516-131E-4E5C-B863-CA19B4B59EB8}" type="pres">
      <dgm:prSet presAssocID="{735B779B-9D83-4025-9509-E86EC926C8D6}" presName="desTx" presStyleLbl="revTx" presStyleIdx="1" presStyleCnt="4">
        <dgm:presLayoutVars/>
      </dgm:prSet>
      <dgm:spPr/>
    </dgm:pt>
    <dgm:pt modelId="{3160C16B-F177-48E0-942C-890EC2DBFEFA}" type="pres">
      <dgm:prSet presAssocID="{7247A4B2-F428-4B10-A5CE-0826DD357AB3}" presName="sibTrans" presStyleCnt="0"/>
      <dgm:spPr/>
    </dgm:pt>
    <dgm:pt modelId="{4ABBF1FD-F8E8-42D3-9A22-C5D273369C7C}" type="pres">
      <dgm:prSet presAssocID="{E00C1865-AD73-43FD-BAB8-93462EFC0B52}" presName="compNode" presStyleCnt="0"/>
      <dgm:spPr/>
    </dgm:pt>
    <dgm:pt modelId="{6920C74F-09EB-43E1-B802-7D681628A4D1}" type="pres">
      <dgm:prSet presAssocID="{E00C1865-AD73-43FD-BAB8-93462EFC0B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C218145-E0CB-4418-A648-D61383854F94}" type="pres">
      <dgm:prSet presAssocID="{E00C1865-AD73-43FD-BAB8-93462EFC0B52}" presName="iconSpace" presStyleCnt="0"/>
      <dgm:spPr/>
    </dgm:pt>
    <dgm:pt modelId="{3C031510-E4FE-40E5-AC0A-9A663A6C848B}" type="pres">
      <dgm:prSet presAssocID="{E00C1865-AD73-43FD-BAB8-93462EFC0B52}" presName="parTx" presStyleLbl="revTx" presStyleIdx="2" presStyleCnt="4" custLinFactNeighborX="-160" custLinFactNeighborY="-3709">
        <dgm:presLayoutVars>
          <dgm:chMax val="0"/>
          <dgm:chPref val="0"/>
        </dgm:presLayoutVars>
      </dgm:prSet>
      <dgm:spPr/>
    </dgm:pt>
    <dgm:pt modelId="{B4A91379-DF46-485A-BB80-8A660C94E91D}" type="pres">
      <dgm:prSet presAssocID="{E00C1865-AD73-43FD-BAB8-93462EFC0B52}" presName="txSpace" presStyleCnt="0"/>
      <dgm:spPr/>
    </dgm:pt>
    <dgm:pt modelId="{39712009-C0C8-406E-A90A-18DFB6EF0A7F}" type="pres">
      <dgm:prSet presAssocID="{E00C1865-AD73-43FD-BAB8-93462EFC0B52}" presName="desTx" presStyleLbl="revTx" presStyleIdx="3" presStyleCnt="4">
        <dgm:presLayoutVars/>
      </dgm:prSet>
      <dgm:spPr/>
    </dgm:pt>
  </dgm:ptLst>
  <dgm:cxnLst>
    <dgm:cxn modelId="{46DB9C08-CC9B-412D-942E-3ADA210B8AFB}" type="presOf" srcId="{735B779B-9D83-4025-9509-E86EC926C8D6}" destId="{91032259-EAE1-4000-A7FE-F20AA25FF75A}" srcOrd="0" destOrd="0" presId="urn:microsoft.com/office/officeart/2018/2/layout/IconLabelDescriptionList"/>
    <dgm:cxn modelId="{97CF6C0A-11A3-4F68-9DFB-12C6843AB396}" type="presOf" srcId="{F7DD30C2-2978-4A99-8E0C-78D03D3ABFA0}" destId="{6E024516-131E-4E5C-B863-CA19B4B59EB8}" srcOrd="0" destOrd="6" presId="urn:microsoft.com/office/officeart/2018/2/layout/IconLabelDescriptionList"/>
    <dgm:cxn modelId="{156CE00E-8518-4DB0-9252-5B7ACEB37A5F}" srcId="{735B779B-9D83-4025-9509-E86EC926C8D6}" destId="{26B29861-9B7C-47AF-B455-5C88F2FCDF13}" srcOrd="1" destOrd="0" parTransId="{EE021219-1F5F-4D4A-AC82-8DA7F495CBAC}" sibTransId="{270BED0B-CF15-47D9-AFE6-4BDB1C4533AA}"/>
    <dgm:cxn modelId="{75A1F61C-A85D-42DF-A8B0-1C80B30EA544}" srcId="{735B779B-9D83-4025-9509-E86EC926C8D6}" destId="{F3BF497F-E70C-4F7B-A70D-4E57B206DFF1}" srcOrd="3" destOrd="0" parTransId="{5B798438-310B-4E0F-8E59-62FA456E00F7}" sibTransId="{DA9998BB-D08F-486B-B930-C5CD4E5F76D0}"/>
    <dgm:cxn modelId="{E0D31022-2B72-4EB2-946F-0A305B28B34D}" type="presOf" srcId="{C2739121-B8C8-48C8-ADB0-44F95E90A6D2}" destId="{6E024516-131E-4E5C-B863-CA19B4B59EB8}" srcOrd="0" destOrd="4" presId="urn:microsoft.com/office/officeart/2018/2/layout/IconLabelDescriptionList"/>
    <dgm:cxn modelId="{CCC41A35-F611-4968-9C3E-D2047866D818}" type="presOf" srcId="{9BEA4199-A1EC-41BB-9630-135741B18B8D}" destId="{6E024516-131E-4E5C-B863-CA19B4B59EB8}" srcOrd="0" destOrd="0" presId="urn:microsoft.com/office/officeart/2018/2/layout/IconLabelDescriptionList"/>
    <dgm:cxn modelId="{30E5043E-4A5E-41E7-8BDF-4E124396F581}" type="presOf" srcId="{26B29861-9B7C-47AF-B455-5C88F2FCDF13}" destId="{6E024516-131E-4E5C-B863-CA19B4B59EB8}" srcOrd="0" destOrd="1" presId="urn:microsoft.com/office/officeart/2018/2/layout/IconLabelDescriptionList"/>
    <dgm:cxn modelId="{677AB044-C183-49FA-B1CF-E4B4ED9E0A23}" srcId="{F3BF497F-E70C-4F7B-A70D-4E57B206DFF1}" destId="{C2739121-B8C8-48C8-ADB0-44F95E90A6D2}" srcOrd="0" destOrd="0" parTransId="{B40DFF71-06D2-482E-839D-6CA443931473}" sibTransId="{B071ABA6-D965-47E5-9714-DB7D59F1A08B}"/>
    <dgm:cxn modelId="{EF14FA61-A239-4819-BF58-951A080A0B7A}" srcId="{E00C1865-AD73-43FD-BAB8-93462EFC0B52}" destId="{0F7B1179-0840-46A6-B717-D118D0795DB8}" srcOrd="0" destOrd="0" parTransId="{1DDF11D7-17D0-4D0E-BDB5-83AA03DCF568}" sibTransId="{BBE3E784-6656-49D2-9E9B-A87A9AAD730A}"/>
    <dgm:cxn modelId="{23D80369-117E-400B-A9F5-BADB1081AFC6}" srcId="{735B779B-9D83-4025-9509-E86EC926C8D6}" destId="{D629662C-9A7D-4B11-98F1-4740C23AE642}" srcOrd="4" destOrd="0" parTransId="{A5D67994-A62C-4FC9-B314-AB51B2BC68B2}" sibTransId="{27544AA1-6DB2-479A-9E1C-B7A5C69A4D96}"/>
    <dgm:cxn modelId="{F6D5376A-FE2E-46C2-AA46-8BD496FB2905}" type="presOf" srcId="{EA22C4B8-26AC-4D19-920F-E9866CEFC01A}" destId="{A08A4F9A-DC6E-40D5-9D87-000765123AD3}" srcOrd="0" destOrd="0" presId="urn:microsoft.com/office/officeart/2018/2/layout/IconLabelDescriptionList"/>
    <dgm:cxn modelId="{D67B0A6B-48B9-4740-865C-38CD2661FF19}" srcId="{E00C1865-AD73-43FD-BAB8-93462EFC0B52}" destId="{258D369D-09B0-4ECB-9035-002AA81786A6}" srcOrd="1" destOrd="0" parTransId="{BFDCFC2A-B20C-455B-9013-7FD60C4E62AB}" sibTransId="{1778ECA8-EFE4-4CC0-9489-8B2884FD30BF}"/>
    <dgm:cxn modelId="{C1E9286D-8B6F-4CA2-97A9-487B74174CDC}" type="presOf" srcId="{D629662C-9A7D-4B11-98F1-4740C23AE642}" destId="{6E024516-131E-4E5C-B863-CA19B4B59EB8}" srcOrd="0" destOrd="5" presId="urn:microsoft.com/office/officeart/2018/2/layout/IconLabelDescriptionList"/>
    <dgm:cxn modelId="{12054B82-10CC-4167-A223-B3E3B18CF045}" srcId="{735B779B-9D83-4025-9509-E86EC926C8D6}" destId="{F7DD30C2-2978-4A99-8E0C-78D03D3ABFA0}" srcOrd="5" destOrd="0" parTransId="{7DE19686-E4D3-4789-8269-B31441372F46}" sibTransId="{40C1EA71-D408-4833-B166-F64CE849A8BC}"/>
    <dgm:cxn modelId="{03D2C789-C1A1-4811-AB53-C9210503E70C}" srcId="{EA22C4B8-26AC-4D19-920F-E9866CEFC01A}" destId="{735B779B-9D83-4025-9509-E86EC926C8D6}" srcOrd="0" destOrd="0" parTransId="{08C39D5F-D9B3-4C03-B3EC-51AE7F7C8462}" sibTransId="{7247A4B2-F428-4B10-A5CE-0826DD357AB3}"/>
    <dgm:cxn modelId="{7CB50AA6-FEB3-4420-84EB-5418C1470A06}" type="presOf" srcId="{258D369D-09B0-4ECB-9035-002AA81786A6}" destId="{39712009-C0C8-406E-A90A-18DFB6EF0A7F}" srcOrd="0" destOrd="1" presId="urn:microsoft.com/office/officeart/2018/2/layout/IconLabelDescriptionList"/>
    <dgm:cxn modelId="{F6CE9AAA-B650-481C-9F27-26BB9CF485F0}" type="presOf" srcId="{E00C1865-AD73-43FD-BAB8-93462EFC0B52}" destId="{3C031510-E4FE-40E5-AC0A-9A663A6C848B}" srcOrd="0" destOrd="0" presId="urn:microsoft.com/office/officeart/2018/2/layout/IconLabelDescriptionList"/>
    <dgm:cxn modelId="{ED6133AB-C67F-4F1C-A884-FA60F1083CD6}" srcId="{735B779B-9D83-4025-9509-E86EC926C8D6}" destId="{9BEA4199-A1EC-41BB-9630-135741B18B8D}" srcOrd="0" destOrd="0" parTransId="{2730209C-2FB7-41BA-A6B2-7636FE97C102}" sibTransId="{6F6E70FE-F5E8-49FA-AA93-F1B2C90A6485}"/>
    <dgm:cxn modelId="{88F45FE4-8F06-4DB9-9D00-1AC319014C24}" type="presOf" srcId="{0F7B1179-0840-46A6-B717-D118D0795DB8}" destId="{39712009-C0C8-406E-A90A-18DFB6EF0A7F}" srcOrd="0" destOrd="0" presId="urn:microsoft.com/office/officeart/2018/2/layout/IconLabelDescriptionList"/>
    <dgm:cxn modelId="{898F66EB-A4AD-4D9E-B208-C2648331FF8D}" srcId="{EA22C4B8-26AC-4D19-920F-E9866CEFC01A}" destId="{E00C1865-AD73-43FD-BAB8-93462EFC0B52}" srcOrd="1" destOrd="0" parTransId="{7487EF96-E2F0-47F5-B3B1-57AEC20FC70A}" sibTransId="{2ECE555C-9E4A-4FB3-986A-D9CC20E0F7D0}"/>
    <dgm:cxn modelId="{68EC99F3-902D-4B47-B4AF-67DA5116143C}" type="presOf" srcId="{F3BF497F-E70C-4F7B-A70D-4E57B206DFF1}" destId="{6E024516-131E-4E5C-B863-CA19B4B59EB8}" srcOrd="0" destOrd="3" presId="urn:microsoft.com/office/officeart/2018/2/layout/IconLabelDescriptionList"/>
    <dgm:cxn modelId="{2BEB66F7-A30A-4967-9EFC-5818F7BCAD9C}" srcId="{735B779B-9D83-4025-9509-E86EC926C8D6}" destId="{5A6F9524-25A4-4833-909F-D04E2D5998C8}" srcOrd="2" destOrd="0" parTransId="{5D5AAD63-F402-48C8-8C5B-2ECD4C5AC0F1}" sibTransId="{46F325B8-6345-4F4A-84FC-C7752223610E}"/>
    <dgm:cxn modelId="{D26284F7-B1D8-4F16-865E-922D84DD5226}" type="presOf" srcId="{5A6F9524-25A4-4833-909F-D04E2D5998C8}" destId="{6E024516-131E-4E5C-B863-CA19B4B59EB8}" srcOrd="0" destOrd="2" presId="urn:microsoft.com/office/officeart/2018/2/layout/IconLabelDescriptionList"/>
    <dgm:cxn modelId="{52B56EF5-FB48-43E0-A092-D375DA8D96AD}" type="presParOf" srcId="{A08A4F9A-DC6E-40D5-9D87-000765123AD3}" destId="{39B7AD38-08DC-4618-905B-0723DE96AEBA}" srcOrd="0" destOrd="0" presId="urn:microsoft.com/office/officeart/2018/2/layout/IconLabelDescriptionList"/>
    <dgm:cxn modelId="{1C64EC5B-2EA6-4876-87B3-8BFA4D9941B8}" type="presParOf" srcId="{39B7AD38-08DC-4618-905B-0723DE96AEBA}" destId="{3BBE048B-3035-451F-B4E8-54B24829DD7B}" srcOrd="0" destOrd="0" presId="urn:microsoft.com/office/officeart/2018/2/layout/IconLabelDescriptionList"/>
    <dgm:cxn modelId="{BAF486EB-EBE0-431E-ACA6-A1DA01088C28}" type="presParOf" srcId="{39B7AD38-08DC-4618-905B-0723DE96AEBA}" destId="{25C670F4-78ED-49FA-93EC-CDB35115C983}" srcOrd="1" destOrd="0" presId="urn:microsoft.com/office/officeart/2018/2/layout/IconLabelDescriptionList"/>
    <dgm:cxn modelId="{8C2FAD8B-0A66-4E10-9969-C69172E04A06}" type="presParOf" srcId="{39B7AD38-08DC-4618-905B-0723DE96AEBA}" destId="{91032259-EAE1-4000-A7FE-F20AA25FF75A}" srcOrd="2" destOrd="0" presId="urn:microsoft.com/office/officeart/2018/2/layout/IconLabelDescriptionList"/>
    <dgm:cxn modelId="{BDBE0893-88BC-4938-96AF-495206CFA27B}" type="presParOf" srcId="{39B7AD38-08DC-4618-905B-0723DE96AEBA}" destId="{CCD08755-C0D7-4DEA-8798-888E4CD76A97}" srcOrd="3" destOrd="0" presId="urn:microsoft.com/office/officeart/2018/2/layout/IconLabelDescriptionList"/>
    <dgm:cxn modelId="{8DB691B0-09A5-4CF7-9E3E-9927726B89F5}" type="presParOf" srcId="{39B7AD38-08DC-4618-905B-0723DE96AEBA}" destId="{6E024516-131E-4E5C-B863-CA19B4B59EB8}" srcOrd="4" destOrd="0" presId="urn:microsoft.com/office/officeart/2018/2/layout/IconLabelDescriptionList"/>
    <dgm:cxn modelId="{2B476174-5A33-44C4-9033-B2899B1D41D8}" type="presParOf" srcId="{A08A4F9A-DC6E-40D5-9D87-000765123AD3}" destId="{3160C16B-F177-48E0-942C-890EC2DBFEFA}" srcOrd="1" destOrd="0" presId="urn:microsoft.com/office/officeart/2018/2/layout/IconLabelDescriptionList"/>
    <dgm:cxn modelId="{B42D58DA-4EAB-42CE-A706-BE22BF01EA4F}" type="presParOf" srcId="{A08A4F9A-DC6E-40D5-9D87-000765123AD3}" destId="{4ABBF1FD-F8E8-42D3-9A22-C5D273369C7C}" srcOrd="2" destOrd="0" presId="urn:microsoft.com/office/officeart/2018/2/layout/IconLabelDescriptionList"/>
    <dgm:cxn modelId="{0877A96D-8B12-4F16-97AA-1F47C7941104}" type="presParOf" srcId="{4ABBF1FD-F8E8-42D3-9A22-C5D273369C7C}" destId="{6920C74F-09EB-43E1-B802-7D681628A4D1}" srcOrd="0" destOrd="0" presId="urn:microsoft.com/office/officeart/2018/2/layout/IconLabelDescriptionList"/>
    <dgm:cxn modelId="{F5A78B47-038E-4D27-A01E-DB10702BB4B8}" type="presParOf" srcId="{4ABBF1FD-F8E8-42D3-9A22-C5D273369C7C}" destId="{6C218145-E0CB-4418-A648-D61383854F94}" srcOrd="1" destOrd="0" presId="urn:microsoft.com/office/officeart/2018/2/layout/IconLabelDescriptionList"/>
    <dgm:cxn modelId="{1787F5D1-7C7B-4F79-ABFB-879DA473FB1A}" type="presParOf" srcId="{4ABBF1FD-F8E8-42D3-9A22-C5D273369C7C}" destId="{3C031510-E4FE-40E5-AC0A-9A663A6C848B}" srcOrd="2" destOrd="0" presId="urn:microsoft.com/office/officeart/2018/2/layout/IconLabelDescriptionList"/>
    <dgm:cxn modelId="{F6B66ECF-A974-49CA-8CAE-CF00B1A7876D}" type="presParOf" srcId="{4ABBF1FD-F8E8-42D3-9A22-C5D273369C7C}" destId="{B4A91379-DF46-485A-BB80-8A660C94E91D}" srcOrd="3" destOrd="0" presId="urn:microsoft.com/office/officeart/2018/2/layout/IconLabelDescriptionList"/>
    <dgm:cxn modelId="{CD656C18-7418-45E4-B408-3776FDA6630C}" type="presParOf" srcId="{4ABBF1FD-F8E8-42D3-9A22-C5D273369C7C}" destId="{39712009-C0C8-406E-A90A-18DFB6EF0A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18F4E-ABD1-48BD-B38F-401872C69F5F}">
      <dsp:nvSpPr>
        <dsp:cNvPr id="0" name=""/>
        <dsp:cNvSpPr/>
      </dsp:nvSpPr>
      <dsp:spPr>
        <a:xfrm>
          <a:off x="1140281" y="46012"/>
          <a:ext cx="1303875" cy="1303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C6EA0-5A4D-48F7-BC1F-8BEB9D71EA3D}">
      <dsp:nvSpPr>
        <dsp:cNvPr id="0" name=""/>
        <dsp:cNvSpPr/>
      </dsp:nvSpPr>
      <dsp:spPr>
        <a:xfrm>
          <a:off x="1418156" y="323887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11E20-FB2F-44E5-84F0-59279BEDDD8A}">
      <dsp:nvSpPr>
        <dsp:cNvPr id="0" name=""/>
        <dsp:cNvSpPr/>
      </dsp:nvSpPr>
      <dsp:spPr>
        <a:xfrm>
          <a:off x="723468" y="175601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700" kern="1200"/>
            <a:t>Context</a:t>
          </a:r>
          <a:endParaRPr lang="en-US" sz="2700" kern="1200"/>
        </a:p>
      </dsp:txBody>
      <dsp:txXfrm>
        <a:off x="723468" y="1756012"/>
        <a:ext cx="2137500" cy="720000"/>
      </dsp:txXfrm>
    </dsp:sp>
    <dsp:sp modelId="{E12B2212-2421-4938-9297-F96089806818}">
      <dsp:nvSpPr>
        <dsp:cNvPr id="0" name=""/>
        <dsp:cNvSpPr/>
      </dsp:nvSpPr>
      <dsp:spPr>
        <a:xfrm>
          <a:off x="3651843" y="46012"/>
          <a:ext cx="1303875" cy="1303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A2266-1120-4832-9EDC-87B937CC61DD}">
      <dsp:nvSpPr>
        <dsp:cNvPr id="0" name=""/>
        <dsp:cNvSpPr/>
      </dsp:nvSpPr>
      <dsp:spPr>
        <a:xfrm>
          <a:off x="3929718" y="323887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DEF23-1395-4AD1-806D-80679B533042}">
      <dsp:nvSpPr>
        <dsp:cNvPr id="0" name=""/>
        <dsp:cNvSpPr/>
      </dsp:nvSpPr>
      <dsp:spPr>
        <a:xfrm>
          <a:off x="3235031" y="1756012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700" kern="1200"/>
            <a:t>Business cases</a:t>
          </a:r>
          <a:endParaRPr lang="en-US" sz="2700" kern="1200"/>
        </a:p>
      </dsp:txBody>
      <dsp:txXfrm>
        <a:off x="3235031" y="1756012"/>
        <a:ext cx="2137500" cy="720000"/>
      </dsp:txXfrm>
    </dsp:sp>
    <dsp:sp modelId="{729B4DD6-8719-49F9-AC19-52728E170554}">
      <dsp:nvSpPr>
        <dsp:cNvPr id="0" name=""/>
        <dsp:cNvSpPr/>
      </dsp:nvSpPr>
      <dsp:spPr>
        <a:xfrm>
          <a:off x="2396062" y="3010387"/>
          <a:ext cx="1303875" cy="1303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F55EB-47BB-41FD-B638-3765F005D434}">
      <dsp:nvSpPr>
        <dsp:cNvPr id="0" name=""/>
        <dsp:cNvSpPr/>
      </dsp:nvSpPr>
      <dsp:spPr>
        <a:xfrm>
          <a:off x="2673937" y="3288262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11C5F-9DA7-4BD7-ACB3-8418C1DB8055}">
      <dsp:nvSpPr>
        <dsp:cNvPr id="0" name=""/>
        <dsp:cNvSpPr/>
      </dsp:nvSpPr>
      <dsp:spPr>
        <a:xfrm>
          <a:off x="1979250" y="4720387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700" kern="1200"/>
            <a:t>Objectives</a:t>
          </a:r>
          <a:endParaRPr lang="en-US" sz="2700" kern="1200"/>
        </a:p>
      </dsp:txBody>
      <dsp:txXfrm>
        <a:off x="1979250" y="4720387"/>
        <a:ext cx="21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18F4E-ABD1-48BD-B38F-401872C69F5F}">
      <dsp:nvSpPr>
        <dsp:cNvPr id="0" name=""/>
        <dsp:cNvSpPr/>
      </dsp:nvSpPr>
      <dsp:spPr>
        <a:xfrm>
          <a:off x="837448" y="12497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C6EA0-5A4D-48F7-BC1F-8BEB9D71EA3D}">
      <dsp:nvSpPr>
        <dsp:cNvPr id="0" name=""/>
        <dsp:cNvSpPr/>
      </dsp:nvSpPr>
      <dsp:spPr>
        <a:xfrm>
          <a:off x="1232323" y="407372"/>
          <a:ext cx="1063124" cy="1063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11E20-FB2F-44E5-84F0-59279BEDDD8A}">
      <dsp:nvSpPr>
        <dsp:cNvPr id="0" name=""/>
        <dsp:cNvSpPr/>
      </dsp:nvSpPr>
      <dsp:spPr>
        <a:xfrm>
          <a:off x="245135" y="244249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400" kern="1200" dirty="0" err="1"/>
            <a:t>Context</a:t>
          </a:r>
          <a:endParaRPr lang="en-US" sz="4400" kern="1200" dirty="0"/>
        </a:p>
      </dsp:txBody>
      <dsp:txXfrm>
        <a:off x="245135" y="2442497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18F4E-ABD1-48BD-B38F-401872C69F5F}">
      <dsp:nvSpPr>
        <dsp:cNvPr id="0" name=""/>
        <dsp:cNvSpPr/>
      </dsp:nvSpPr>
      <dsp:spPr>
        <a:xfrm>
          <a:off x="837448" y="12497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C6EA0-5A4D-48F7-BC1F-8BEB9D71EA3D}">
      <dsp:nvSpPr>
        <dsp:cNvPr id="0" name=""/>
        <dsp:cNvSpPr/>
      </dsp:nvSpPr>
      <dsp:spPr>
        <a:xfrm>
          <a:off x="1232323" y="407372"/>
          <a:ext cx="1063124" cy="1063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11E20-FB2F-44E5-84F0-59279BEDDD8A}">
      <dsp:nvSpPr>
        <dsp:cNvPr id="0" name=""/>
        <dsp:cNvSpPr/>
      </dsp:nvSpPr>
      <dsp:spPr>
        <a:xfrm>
          <a:off x="245135" y="244249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Objectives</a:t>
          </a:r>
        </a:p>
      </dsp:txBody>
      <dsp:txXfrm>
        <a:off x="245135" y="2442497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18F4E-ABD1-48BD-B38F-401872C69F5F}">
      <dsp:nvSpPr>
        <dsp:cNvPr id="0" name=""/>
        <dsp:cNvSpPr/>
      </dsp:nvSpPr>
      <dsp:spPr>
        <a:xfrm>
          <a:off x="837448" y="12497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C6EA0-5A4D-48F7-BC1F-8BEB9D71EA3D}">
      <dsp:nvSpPr>
        <dsp:cNvPr id="0" name=""/>
        <dsp:cNvSpPr/>
      </dsp:nvSpPr>
      <dsp:spPr>
        <a:xfrm>
          <a:off x="1232323" y="407372"/>
          <a:ext cx="1063124" cy="1063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11E20-FB2F-44E5-84F0-59279BEDDD8A}">
      <dsp:nvSpPr>
        <dsp:cNvPr id="0" name=""/>
        <dsp:cNvSpPr/>
      </dsp:nvSpPr>
      <dsp:spPr>
        <a:xfrm>
          <a:off x="245135" y="244249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Business cases</a:t>
          </a:r>
        </a:p>
      </dsp:txBody>
      <dsp:txXfrm>
        <a:off x="245135" y="2442497"/>
        <a:ext cx="303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E048B-3035-451F-B4E8-54B24829DD7B}">
      <dsp:nvSpPr>
        <dsp:cNvPr id="0" name=""/>
        <dsp:cNvSpPr/>
      </dsp:nvSpPr>
      <dsp:spPr>
        <a:xfrm>
          <a:off x="3530" y="492900"/>
          <a:ext cx="985380" cy="985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32259-EAE1-4000-A7FE-F20AA25FF75A}">
      <dsp:nvSpPr>
        <dsp:cNvPr id="0" name=""/>
        <dsp:cNvSpPr/>
      </dsp:nvSpPr>
      <dsp:spPr>
        <a:xfrm>
          <a:off x="3530" y="1628596"/>
          <a:ext cx="2815372" cy="42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b="1" i="0" kern="1200"/>
            <a:t>Data Preprocessing</a:t>
          </a:r>
          <a:r>
            <a:rPr lang="en-GB" sz="1700" b="0" i="0" kern="1200"/>
            <a:t>:</a:t>
          </a:r>
          <a:endParaRPr lang="en-US" sz="1700" kern="1200"/>
        </a:p>
      </dsp:txBody>
      <dsp:txXfrm>
        <a:off x="3530" y="1628596"/>
        <a:ext cx="2815372" cy="422305"/>
      </dsp:txXfrm>
    </dsp:sp>
    <dsp:sp modelId="{6E024516-131E-4E5C-B863-CA19B4B59EB8}">
      <dsp:nvSpPr>
        <dsp:cNvPr id="0" name=""/>
        <dsp:cNvSpPr/>
      </dsp:nvSpPr>
      <dsp:spPr>
        <a:xfrm>
          <a:off x="3530" y="2120816"/>
          <a:ext cx="2815372" cy="186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Data Loading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Labeling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Truncating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Extracting Features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i="0" kern="1200"/>
            <a:t>Mel-Frequency Cepstral Coefficients (MFCCs)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Data Splitting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/>
            <a:t>Normalization</a:t>
          </a:r>
          <a:endParaRPr lang="en-US" sz="1300" kern="1200"/>
        </a:p>
      </dsp:txBody>
      <dsp:txXfrm>
        <a:off x="3530" y="2120816"/>
        <a:ext cx="2815372" cy="1867794"/>
      </dsp:txXfrm>
    </dsp:sp>
    <dsp:sp modelId="{6920C74F-09EB-43E1-B802-7D681628A4D1}">
      <dsp:nvSpPr>
        <dsp:cNvPr id="0" name=""/>
        <dsp:cNvSpPr/>
      </dsp:nvSpPr>
      <dsp:spPr>
        <a:xfrm>
          <a:off x="3311593" y="492900"/>
          <a:ext cx="985380" cy="985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31510-E4FE-40E5-AC0A-9A663A6C848B}">
      <dsp:nvSpPr>
        <dsp:cNvPr id="0" name=""/>
        <dsp:cNvSpPr/>
      </dsp:nvSpPr>
      <dsp:spPr>
        <a:xfrm>
          <a:off x="3307089" y="1612933"/>
          <a:ext cx="2815372" cy="422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b="1" i="0" kern="1200" dirty="0"/>
            <a:t>Selecting </a:t>
          </a:r>
          <a:r>
            <a:rPr lang="en-GB" sz="1700" b="0" i="0" kern="1200" dirty="0"/>
            <a:t>&amp;</a:t>
          </a:r>
          <a:r>
            <a:rPr lang="en-GB" sz="1700" b="1" i="0" kern="1200" dirty="0"/>
            <a:t> training Models</a:t>
          </a:r>
          <a:r>
            <a:rPr lang="en-GB" sz="1700" b="0" i="0" kern="1200" dirty="0"/>
            <a:t>:</a:t>
          </a:r>
          <a:endParaRPr lang="en-US" sz="1700" kern="1200" dirty="0"/>
        </a:p>
      </dsp:txBody>
      <dsp:txXfrm>
        <a:off x="3307089" y="1612933"/>
        <a:ext cx="2815372" cy="422305"/>
      </dsp:txXfrm>
    </dsp:sp>
    <dsp:sp modelId="{39712009-C0C8-406E-A90A-18DFB6EF0A7F}">
      <dsp:nvSpPr>
        <dsp:cNvPr id="0" name=""/>
        <dsp:cNvSpPr/>
      </dsp:nvSpPr>
      <dsp:spPr>
        <a:xfrm>
          <a:off x="3311593" y="2120816"/>
          <a:ext cx="2815372" cy="186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 dirty="0"/>
            <a:t>Convolutional Neural Networks (CNNs)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i="0" kern="1200" dirty="0"/>
            <a:t>Recurrent Neural Networks (RNNs)</a:t>
          </a:r>
          <a:endParaRPr lang="en-US" sz="1300" kern="1200" dirty="0"/>
        </a:p>
      </dsp:txBody>
      <dsp:txXfrm>
        <a:off x="3311593" y="2120816"/>
        <a:ext cx="2815372" cy="186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45F70-2CD0-0E4E-BF8F-78EDEB824608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B0F2F-ABD7-B640-A8FF-91F47A08469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489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DE68-E57D-7D49-BB8D-4A4520785614}" type="datetime1">
              <a:rPr lang="fr-FR" smtClean="0"/>
              <a:t>16/02/2024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9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0A59-5950-4942-A86E-EEC152650621}" type="datetime1">
              <a:rPr lang="fr-FR" smtClean="0"/>
              <a:t>16/02/2024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2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5C82-B2B8-4F43-A915-4A7242D1D6A3}" type="datetime1">
              <a:rPr lang="fr-FR" smtClean="0"/>
              <a:t>16/02/2024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77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5BF5-38EB-68DC-BD75-0FE4D3B45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8192C-1A04-B2BD-8E6B-D1B70585B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6D9F6-5788-EC35-92E0-5D1E972C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13BE-CA6A-0C84-F447-3655A0B9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C59DF-782E-2476-981A-BC9C1F39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5966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67D-67C7-A12F-DDCA-BB26B55F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018E-8E6C-8EEF-AC41-27C1CCAE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B2BA0-2EE9-1AF5-0197-C1E087B4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0624D-50A2-150F-3C35-FD66E2C2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E32D9-6FC6-4DF4-5F9B-60FF9873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9529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4B41-1F0C-9B06-7852-FC335B29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25E3B-03B6-488B-B693-AB48EDC77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AF6B-4819-7844-99F1-44C83601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8BED2-ED1C-276D-6267-6C1BEA31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5603-46EC-262A-B026-680F7DE7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2786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26B7-6C0D-91AB-BEAA-34DAAAF8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B47A-CAA7-F0AF-1A84-448515D6C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695F-B837-AB77-91AB-765AF4FF8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E432C-B970-4E79-5372-DE55F66D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6860B-1DE4-4C7B-03D6-26A9138C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E2F7D-4291-D402-EFF1-0BDEA8CD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96241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BA87-244A-8D52-33AB-69CB611C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27F7F-4146-19FA-751A-A34E6F536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8030E-DDEF-5AB6-CA0D-6F5DD829B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5EEF9-A808-0AF2-3155-9FD99B860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F2BEF-7FDE-2432-2C00-B47712DC6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304A-F944-64D1-F91C-0DD26DBF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1539C-90EA-0C4F-BF95-F4D1ED17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A3225-A5A9-1561-57A2-3F03AC3C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42612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02D6-6AB4-E6BA-862D-1DDDF099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99E8C-7020-68B4-EDF1-2FC5A1C0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2E623-2801-C9D3-2DCF-79CF8627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80B5C-5E1F-5B93-86A2-9CFEB3F9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16366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AB1DE-80C5-DEF5-2FC5-A2B7D60D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2DB79-D0E0-EF7B-9852-E82B14F2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7D6F-35C4-239E-346B-571477FD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09175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A638-0BDE-156E-7DBA-07E3A9A1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B3F3-B989-B523-EF1D-36162B2C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B8715-8CB8-EE24-4482-AD085B3EE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9DAD0-3FAD-B055-B99E-08602D20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52963-37E4-0AC1-C3FE-62E03103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7E1CA-1A4C-A8B4-F6AA-62F9E5B0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5798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3CC44-3D75-7F4B-A423-4F3DF14B21EA}" type="datetime1">
              <a:rPr lang="fr-FR" smtClean="0"/>
              <a:t>16/02/2024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64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2FEC-7394-564A-BE27-1EB6A5F8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40459-03FB-56FC-77D3-39B5A01B4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664A3-0361-520C-5746-5D78416F2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E8288-ABBF-529F-920D-636A531D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D0124-9F70-4A40-45BB-219F99A8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F1768-225E-77BC-34C6-4CAD86E6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59880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642C-8C18-91D0-D537-1F4EFFA2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CA017-8C89-6F7F-F81D-312439A86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258CD-D1F5-2783-EA4E-57A55BA1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4AE7-7352-EE51-D415-DAA440B2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56148-2DA5-4D4A-020E-A7C8127B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9675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EE160-A987-399A-0489-02B955397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EE7AF-6183-46CE-050B-0BBE9E678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4A874-093C-ABDF-FD31-6491F0AF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835F8-C770-929A-1C38-FCB0B7EE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17B7-E322-554E-ACA8-B01AF0DE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334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61EC-051F-3543-9519-1FEF5C9E7303}" type="datetime1">
              <a:rPr lang="fr-FR" smtClean="0"/>
              <a:t>16/02/2024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38B18-14CD-6547-8533-9EBEF2310E6D}" type="datetime1">
              <a:rPr lang="fr-FR" smtClean="0"/>
              <a:t>16/02/2024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8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E698F-3F0F-C647-AEF5-D7F082768E2B}" type="datetime1">
              <a:rPr lang="fr-FR" smtClean="0"/>
              <a:t>16/02/2024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34F5-FF6E-FF4C-8063-F56738BDA1F6}" type="datetime1">
              <a:rPr lang="fr-FR" smtClean="0"/>
              <a:t>16/02/2024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A1CC4-C2D1-A943-B4EB-0746F4D56655}" type="datetime1">
              <a:rPr lang="fr-FR" smtClean="0"/>
              <a:t>16/02/2024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E10A-9075-284E-A12B-42C1C7593F24}" type="datetime1">
              <a:rPr lang="fr-FR" smtClean="0"/>
              <a:t>16/02/2024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0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8D87-E3E7-7644-82A6-EFF54814F300}" type="datetime1">
              <a:rPr lang="fr-FR" smtClean="0"/>
              <a:t>16/02/2024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9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AEE3EBBB-FDC6-C545-9A80-DD2BF528AFDE}" type="datetime1">
              <a:rPr lang="fr-FR" smtClean="0"/>
              <a:t>16/02/2024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3FCA9-7333-B835-481A-CA7FF082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B472D-A5EC-7E2C-D162-512090856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6D456-6081-EA7C-A108-4D9AFBF19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E880B-C4A1-104C-A2F6-CA583FE7221E}" type="datetimeFigureOut">
              <a:rPr lang="en-FR" smtClean="0"/>
              <a:t>16/02/2024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032F8-FA85-93C0-7737-BF18FB92B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1002-C233-5FEE-04AF-9CEBC64D7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F9848-D198-3348-9681-7ABFAD3BE79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6557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11FBDEF-9CA1-495E-A9FA-E912D51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0E25C8-D727-DE87-B0C3-ACEAECDC6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74060"/>
            <a:ext cx="3352800" cy="3046228"/>
          </a:xfrm>
        </p:spPr>
        <p:txBody>
          <a:bodyPr>
            <a:normAutofit/>
          </a:bodyPr>
          <a:lstStyle/>
          <a:p>
            <a:r>
              <a:rPr lang="fr-FR" b="1" dirty="0"/>
              <a:t>WHATS </a:t>
            </a:r>
            <a:r>
              <a:rPr lang="fr-FR" b="1" dirty="0" err="1"/>
              <a:t>your</a:t>
            </a:r>
            <a:r>
              <a:rPr lang="fr-FR" b="1" dirty="0"/>
              <a:t> accent ?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3042E9-1884-13DE-CEDE-4A7DDE848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296335"/>
            <a:ext cx="3352800" cy="2057400"/>
          </a:xfrm>
        </p:spPr>
        <p:txBody>
          <a:bodyPr>
            <a:normAutofit/>
          </a:bodyPr>
          <a:lstStyle/>
          <a:p>
            <a:r>
              <a:rPr lang="fr-FR" dirty="0"/>
              <a:t>Jules ALBIN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haise, meubles, personne, table&#10;&#10;Description générée automatiquement">
            <a:extLst>
              <a:ext uri="{FF2B5EF4-FFF2-40B4-BE49-F238E27FC236}">
                <a16:creationId xmlns:a16="http://schemas.microsoft.com/office/drawing/2014/main" id="{62F8CB06-DDE2-16F8-B193-39E10FEC1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4" b="12191"/>
          <a:stretch/>
        </p:blipFill>
        <p:spPr>
          <a:xfrm>
            <a:off x="5751227" y="1893939"/>
            <a:ext cx="6099745" cy="3431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BA74-F303-AF83-9993-201DD1D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1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8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000C9-3882-FDC2-945F-F1B40C9B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Kaggle</a:t>
            </a:r>
            <a:r>
              <a:rPr lang="fr-FR" dirty="0"/>
              <a:t> – Speech Accent archive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94C73-0426-5E83-50CE-C87A8BE9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/>
              <a:t>10</a:t>
            </a:fld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59071-50AA-D8F9-6997-E970B7A35727}"/>
              </a:ext>
            </a:extLst>
          </p:cNvPr>
          <p:cNvSpPr txBox="1"/>
          <p:nvPr/>
        </p:nvSpPr>
        <p:spPr>
          <a:xfrm>
            <a:off x="1371600" y="2967335"/>
            <a:ext cx="4856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NewRomanPSMT"/>
              </a:rPr>
              <a:t>Data gathered from </a:t>
            </a:r>
            <a:r>
              <a:rPr lang="en-GB" sz="1800" b="1" dirty="0">
                <a:effectLst/>
                <a:latin typeface="TimesNewRomanPS"/>
              </a:rPr>
              <a:t>Kaggle </a:t>
            </a:r>
            <a:r>
              <a:rPr lang="en-GB" sz="1800" dirty="0">
                <a:effectLst/>
                <a:latin typeface="TimesNewRomanPSMT"/>
              </a:rPr>
              <a:t>has been captured </a:t>
            </a:r>
          </a:p>
          <a:p>
            <a:r>
              <a:rPr lang="en-GB" sz="1800" dirty="0">
                <a:effectLst/>
                <a:latin typeface="TimesNewRomanPSMT"/>
              </a:rPr>
              <a:t>through </a:t>
            </a:r>
            <a:r>
              <a:rPr lang="en-GB" sz="1800" b="1" dirty="0">
                <a:effectLst/>
                <a:latin typeface="TimesNewRomanPS"/>
              </a:rPr>
              <a:t>Kaggle’s API </a:t>
            </a:r>
            <a:r>
              <a:rPr lang="en-GB" sz="1800" dirty="0">
                <a:effectLst/>
                <a:latin typeface="TimesNewRomanPSMT"/>
              </a:rPr>
              <a:t>&amp; </a:t>
            </a:r>
            <a:r>
              <a:rPr lang="en-GB" sz="1800" b="1" dirty="0">
                <a:effectLst/>
                <a:latin typeface="TimesNewRomanPS"/>
              </a:rPr>
              <a:t>Kaggle’s CLI</a:t>
            </a:r>
            <a:r>
              <a:rPr lang="en-GB" sz="1800" dirty="0">
                <a:effectLst/>
                <a:latin typeface="TimesNewRomanPSMT"/>
              </a:rPr>
              <a:t>.</a:t>
            </a:r>
            <a:br>
              <a:rPr lang="en-GB" sz="1800" dirty="0">
                <a:effectLst/>
                <a:latin typeface="TimesNewRomanPSMT"/>
              </a:rPr>
            </a:b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B2C3AE-5E10-1C2C-3ED7-8BF51064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112" y="2234814"/>
            <a:ext cx="4882112" cy="3060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7ED67-EE4F-3BA9-158E-9A0578F41928}"/>
              </a:ext>
            </a:extLst>
          </p:cNvPr>
          <p:cNvSpPr txBox="1"/>
          <p:nvPr/>
        </p:nvSpPr>
        <p:spPr>
          <a:xfrm>
            <a:off x="9235646" y="5319195"/>
            <a:ext cx="2956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effectLst/>
                <a:latin typeface="SegoeUI"/>
              </a:rPr>
              <a:t>https://</a:t>
            </a:r>
            <a:r>
              <a:rPr lang="en-GB" sz="1400" dirty="0" err="1">
                <a:solidFill>
                  <a:srgbClr val="0000FF"/>
                </a:solidFill>
                <a:effectLst/>
                <a:latin typeface="SegoeUI"/>
              </a:rPr>
              <a:t>editor.swagger.io</a:t>
            </a:r>
            <a:r>
              <a:rPr lang="en-GB" sz="1400" dirty="0">
                <a:solidFill>
                  <a:srgbClr val="0000FF"/>
                </a:solidFill>
                <a:effectLst/>
                <a:latin typeface="SegoeUI"/>
              </a:rPr>
              <a:t>/ 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63300-7978-849C-860C-93F97867287F}"/>
              </a:ext>
            </a:extLst>
          </p:cNvPr>
          <p:cNvSpPr txBox="1"/>
          <p:nvPr/>
        </p:nvSpPr>
        <p:spPr>
          <a:xfrm>
            <a:off x="1384986" y="5133129"/>
            <a:ext cx="4628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NewRomanPSMT"/>
              </a:rPr>
              <a:t>Data gathered from speech accent archive </a:t>
            </a:r>
          </a:p>
          <a:p>
            <a:r>
              <a:rPr lang="en-GB" sz="1800" dirty="0">
                <a:effectLst/>
                <a:latin typeface="TimesNewRomanPSMT"/>
              </a:rPr>
              <a:t>has been captured through </a:t>
            </a:r>
            <a:r>
              <a:rPr lang="en-GB" sz="1800" b="1" dirty="0">
                <a:effectLst/>
                <a:latin typeface="TimesNewRomanPS"/>
              </a:rPr>
              <a:t>web scraping </a:t>
            </a:r>
            <a:r>
              <a:rPr lang="en-GB" sz="1800" dirty="0">
                <a:effectLst/>
                <a:latin typeface="TimesNewRomanPSMT"/>
              </a:rPr>
              <a:t>.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B31FB8-D04A-FAC4-56F1-BD0621B4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52" y="4320490"/>
            <a:ext cx="3097182" cy="2400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24FDBF-10A3-068C-4256-537C0E3E1A3B}"/>
              </a:ext>
            </a:extLst>
          </p:cNvPr>
          <p:cNvSpPr txBox="1"/>
          <p:nvPr/>
        </p:nvSpPr>
        <p:spPr>
          <a:xfrm>
            <a:off x="9276855" y="6048573"/>
            <a:ext cx="215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SegoeUI"/>
              </a:rPr>
              <a:t>https://</a:t>
            </a:r>
            <a:r>
              <a:rPr lang="en-GB" sz="1400" dirty="0" err="1">
                <a:solidFill>
                  <a:srgbClr val="0000FF"/>
                </a:solidFill>
                <a:latin typeface="SegoeUI"/>
              </a:rPr>
              <a:t>accent.gmu.edu</a:t>
            </a:r>
            <a:r>
              <a:rPr lang="en-GB" sz="1400" dirty="0">
                <a:solidFill>
                  <a:srgbClr val="0000FF"/>
                </a:solidFill>
                <a:latin typeface="SegoeUI"/>
              </a:rPr>
              <a:t>/</a:t>
            </a:r>
            <a:endParaRPr lang="en-GB" sz="1800" dirty="0">
              <a:solidFill>
                <a:srgbClr val="0000FF"/>
              </a:solidFill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76007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67B08D-93A8-995B-B623-2A91188A0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511126"/>
            <a:ext cx="6083272" cy="1031634"/>
          </a:xfrm>
        </p:spPr>
        <p:txBody>
          <a:bodyPr>
            <a:normAutofit/>
          </a:bodyPr>
          <a:lstStyle/>
          <a:p>
            <a:pPr algn="ctr"/>
            <a:r>
              <a:rPr lang="fr-FR"/>
              <a:t>Data </a:t>
            </a:r>
            <a:r>
              <a:rPr lang="fr-FR" err="1"/>
              <a:t>wrangling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27E851-3A46-D866-3A5C-C8B3B06E9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9287"/>
            <a:ext cx="6083272" cy="4342914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ystem-ui"/>
              </a:rPr>
              <a:t>Cleaning Column Names</a:t>
            </a:r>
          </a:p>
          <a:p>
            <a:r>
              <a:rPr lang="fr-FR" dirty="0" err="1">
                <a:latin typeface="system-ui"/>
              </a:rPr>
              <a:t>Removing</a:t>
            </a:r>
            <a:r>
              <a:rPr lang="fr-FR" dirty="0">
                <a:latin typeface="system-ui"/>
              </a:rPr>
              <a:t> </a:t>
            </a:r>
            <a:r>
              <a:rPr lang="fr-FR" dirty="0" err="1">
                <a:latin typeface="system-ui"/>
              </a:rPr>
              <a:t>empty</a:t>
            </a:r>
            <a:r>
              <a:rPr lang="fr-FR" dirty="0">
                <a:latin typeface="system-ui"/>
              </a:rPr>
              <a:t> </a:t>
            </a:r>
            <a:r>
              <a:rPr lang="fr-FR" dirty="0" err="1">
                <a:latin typeface="system-ui"/>
              </a:rPr>
              <a:t>columns</a:t>
            </a:r>
            <a:endParaRPr lang="fr-FR" dirty="0">
              <a:latin typeface="system-ui"/>
            </a:endParaRPr>
          </a:p>
          <a:p>
            <a:r>
              <a:rPr lang="fr-FR" dirty="0" err="1">
                <a:latin typeface="system-ui"/>
              </a:rPr>
              <a:t>Dealing</a:t>
            </a:r>
            <a:r>
              <a:rPr lang="fr-FR" dirty="0">
                <a:latin typeface="system-ui"/>
              </a:rPr>
              <a:t> </a:t>
            </a:r>
            <a:r>
              <a:rPr lang="fr-FR" dirty="0" err="1">
                <a:latin typeface="system-ui"/>
              </a:rPr>
              <a:t>with</a:t>
            </a:r>
            <a:r>
              <a:rPr lang="fr-FR" dirty="0">
                <a:latin typeface="system-ui"/>
              </a:rPr>
              <a:t> </a:t>
            </a:r>
            <a:r>
              <a:rPr lang="fr-FR" dirty="0" err="1">
                <a:latin typeface="system-ui"/>
              </a:rPr>
              <a:t>null</a:t>
            </a:r>
            <a:r>
              <a:rPr lang="fr-FR" dirty="0">
                <a:latin typeface="system-ui"/>
              </a:rPr>
              <a:t> values</a:t>
            </a:r>
          </a:p>
          <a:p>
            <a:r>
              <a:rPr lang="fr-FR" dirty="0" err="1">
                <a:latin typeface="system-ui"/>
              </a:rPr>
              <a:t>Cleaning</a:t>
            </a:r>
            <a:r>
              <a:rPr lang="fr-FR" dirty="0">
                <a:latin typeface="system-ui"/>
              </a:rPr>
              <a:t> </a:t>
            </a:r>
            <a:r>
              <a:rPr lang="fr-FR" dirty="0" err="1">
                <a:latin typeface="system-ui"/>
              </a:rPr>
              <a:t>invalid</a:t>
            </a:r>
            <a:r>
              <a:rPr lang="fr-FR" dirty="0">
                <a:latin typeface="system-ui"/>
              </a:rPr>
              <a:t> values</a:t>
            </a:r>
          </a:p>
          <a:p>
            <a:r>
              <a:rPr lang="fr-FR" dirty="0" err="1">
                <a:latin typeface="system-ui"/>
              </a:rPr>
              <a:t>Formating</a:t>
            </a:r>
            <a:r>
              <a:rPr lang="fr-FR" dirty="0">
                <a:latin typeface="system-ui"/>
              </a:rPr>
              <a:t> data types</a:t>
            </a:r>
          </a:p>
        </p:txBody>
      </p:sp>
      <p:pic>
        <p:nvPicPr>
          <p:cNvPr id="14" name="Picture 13" descr="Close up papan sirkuit">
            <a:extLst>
              <a:ext uri="{FF2B5EF4-FFF2-40B4-BE49-F238E27FC236}">
                <a16:creationId xmlns:a16="http://schemas.microsoft.com/office/drawing/2014/main" id="{810D367A-2AF0-EED1-E029-20E5B86F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2" r="36364" b="-1"/>
          <a:stretch/>
        </p:blipFill>
        <p:spPr>
          <a:xfrm>
            <a:off x="8945747" y="685800"/>
            <a:ext cx="1780833" cy="2585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50978-B706-4321-A9B0-E7CCA179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3501761"/>
            <a:ext cx="4081638" cy="31836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8DE15-6517-2899-31BB-2B7EFD8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45C32-730A-1BCB-59F3-75C92082A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583022"/>
            <a:ext cx="4336019" cy="2845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A4A6D-4FD9-4116-C2AB-77C19645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670" y="3239678"/>
            <a:ext cx="12573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9C8DBC-35DE-E284-22FB-0C0F954F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045" y="4188142"/>
            <a:ext cx="2857473" cy="23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5E67B1-72A0-4761-A02E-A09E8792A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95F9E2-09E7-4B3C-90CF-8A938F730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4038600" cy="41148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0D5BDA-4AF5-1AD2-1384-391B08B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83" y="1972344"/>
            <a:ext cx="3048000" cy="1840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7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18DD7-B642-1035-5852-6A2137F9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4" y="685800"/>
            <a:ext cx="3011771" cy="2582594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70499FEA-E7A0-2D44-D465-5F792A3D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803" y="3589606"/>
            <a:ext cx="2582593" cy="25825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FA24D-C0D6-2D55-57AE-D3A00F2A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3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5128F2-BF2D-390C-BDF6-6B331110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1223889"/>
            <a:ext cx="2971800" cy="2508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kern="1200" cap="all" spc="30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visualisation</a:t>
            </a:r>
            <a:endParaRPr lang="en-US" sz="2400" b="1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bstract network of node and mesh">
            <a:extLst>
              <a:ext uri="{FF2B5EF4-FFF2-40B4-BE49-F238E27FC236}">
                <a16:creationId xmlns:a16="http://schemas.microsoft.com/office/drawing/2014/main" id="{474DA343-52C7-0D52-7C56-5013618CC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9" r="14014"/>
          <a:stretch/>
        </p:blipFill>
        <p:spPr>
          <a:xfrm>
            <a:off x="5410202" y="10"/>
            <a:ext cx="678180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0FF76-07CF-A271-000A-16D57818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13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73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4CB3F-64EB-ECAE-54B8-32976DCD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B2FA0-C84F-2B2F-8A73-EBD74FBF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1075777"/>
            <a:ext cx="6176963" cy="53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2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680EE83-0B57-74E0-1736-4F204CCEB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6" r="46709" b="-1"/>
          <a:stretch/>
        </p:blipFill>
        <p:spPr>
          <a:xfrm>
            <a:off x="20" y="10"/>
            <a:ext cx="47624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F7CE5-1318-62C0-77B8-FAFB55A9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71599"/>
            <a:ext cx="4762500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00008-6A0D-D721-BCE5-72FC6419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15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2936E2-024E-D3DC-BCA6-00F79E97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>
                <a:solidFill>
                  <a:schemeClr val="bg2"/>
                </a:solidFill>
              </a:rPr>
              <a:t>erd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9F9EC-B8B9-8DB7-B60E-FAF52C4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/>
              <a:t>16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697F7-CD27-E2F8-36A2-A2C6BC9E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87" y="573215"/>
            <a:ext cx="7660287" cy="5941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B32D1-C620-E46A-1B4B-7743233F242B}"/>
              </a:ext>
            </a:extLst>
          </p:cNvPr>
          <p:cNvSpPr txBox="1"/>
          <p:nvPr/>
        </p:nvSpPr>
        <p:spPr>
          <a:xfrm>
            <a:off x="6034216" y="29475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CA8D8"/>
                </a:solidFill>
                <a:effectLst/>
                <a:latin typeface="TimesNewRomanPS"/>
              </a:rPr>
              <a:t>ENTITY RELATIONSHIP DIAGRAM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07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2936E2-024E-D3DC-BCA6-00F79E97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BIG Query</a:t>
            </a:r>
            <a:endParaRPr lang="en-US" sz="3600" kern="1200" cap="all" spc="300" baseline="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9F9EC-B8B9-8DB7-B60E-FAF52C4F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B172D-BC9D-E409-9394-B9D52F9B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5" y="1754671"/>
            <a:ext cx="7408985" cy="42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7C836CD-47B2-4287-AE51-D866B8697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0CAC8-10E2-4E31-9995-4EF17051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06" y="0"/>
            <a:ext cx="5426844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7B6879-2CA1-4F9F-CCDE-1E98042E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371600"/>
            <a:ext cx="3870251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 sz="2200">
                <a:solidFill>
                  <a:schemeClr val="bg1"/>
                </a:solidFill>
              </a:rPr>
              <a:t>Api</a:t>
            </a:r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F733B-25EC-4FA8-A629-685A3F88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/>
              <a:t>18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CDCF7-6ADE-F36E-B0E8-E7AB83206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784" y="5604762"/>
            <a:ext cx="6300769" cy="113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3228A-170A-6CB6-50D3-8AF2E89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68" y="1571625"/>
            <a:ext cx="6384439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000C9-3882-FDC2-945F-F1B40C9B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94C73-0426-5E83-50CE-C87A8BE9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/>
              <a:t>19</a:t>
            </a:fld>
            <a:endParaRPr lang="en-US" sz="1600" dirty="0"/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93DD4E51-D0C0-2F4E-372D-DF552BA7F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7709592"/>
              </p:ext>
            </p:extLst>
          </p:nvPr>
        </p:nvGraphicFramePr>
        <p:xfrm>
          <a:off x="3396563" y="2063578"/>
          <a:ext cx="6130497" cy="4481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96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202645B-6BFF-4EA4-B0BF-5353316FB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A1B41C-A6C9-428D-99AF-403AE4433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392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6E952119-1129-4290-B942-1A0A093B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1"/>
            <a:ext cx="7467601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0A9C9C-1AD7-FAE1-02E6-89D49006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45527"/>
            <a:ext cx="6096000" cy="829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TABle of content </a:t>
            </a:r>
            <a:br>
              <a:rPr lang="en-US" sz="25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500" kern="1200" cap="all" spc="30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10051-7FC0-2A3F-797E-7E9B2E2A0D08}"/>
              </a:ext>
            </a:extLst>
          </p:cNvPr>
          <p:cNvSpPr>
            <a:spLocks/>
          </p:cNvSpPr>
          <p:nvPr/>
        </p:nvSpPr>
        <p:spPr>
          <a:xfrm>
            <a:off x="1371600" y="2135939"/>
            <a:ext cx="6096000" cy="2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Planning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Gathering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Wrangling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Databases</a:t>
            </a:r>
          </a:p>
        </p:txBody>
      </p:sp>
      <p:pic>
        <p:nvPicPr>
          <p:cNvPr id="84" name="Picture 83" descr="Pipette filling tray with sample">
            <a:extLst>
              <a:ext uri="{FF2B5EF4-FFF2-40B4-BE49-F238E27FC236}">
                <a16:creationId xmlns:a16="http://schemas.microsoft.com/office/drawing/2014/main" id="{0BFFEA26-4169-48DF-82E4-94BF7ED1E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5" b="-4"/>
          <a:stretch/>
        </p:blipFill>
        <p:spPr>
          <a:xfrm>
            <a:off x="8839199" y="10"/>
            <a:ext cx="3361347" cy="23125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A5F02-4CF4-1A15-8BCC-FF8BD7BF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22695E-2EA1-F261-ADCA-1F74A59C925E}"/>
              </a:ext>
            </a:extLst>
          </p:cNvPr>
          <p:cNvSpPr/>
          <p:nvPr/>
        </p:nvSpPr>
        <p:spPr>
          <a:xfrm>
            <a:off x="5992906" y="1376957"/>
            <a:ext cx="6096000" cy="91350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32C229-596C-F021-DC35-B5DD0C827489}"/>
              </a:ext>
            </a:extLst>
          </p:cNvPr>
          <p:cNvSpPr/>
          <p:nvPr/>
        </p:nvSpPr>
        <p:spPr>
          <a:xfrm>
            <a:off x="5992906" y="3203971"/>
            <a:ext cx="6096000" cy="91350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B569D4D-14A3-4C18-AA4D-E0C3F7396F2E}"/>
              </a:ext>
            </a:extLst>
          </p:cNvPr>
          <p:cNvSpPr txBox="1"/>
          <p:nvPr/>
        </p:nvSpPr>
        <p:spPr>
          <a:xfrm>
            <a:off x="4295502" y="2135939"/>
            <a:ext cx="3151366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API 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Exploratory Data Analysis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fr-FR" dirty="0">
                <a:solidFill>
                  <a:schemeClr val="tx2"/>
                </a:solidFill>
                <a:latin typeface="+mj-lt"/>
              </a:rPr>
              <a:t>Visualisation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+mj-lt"/>
              </a:rPr>
              <a:t>Machine Learning</a:t>
            </a:r>
          </a:p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+mj-lt"/>
              </a:rPr>
              <a:t>Challenges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1890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D06A5EFE-A57B-92CE-B366-7A70AAAC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5" r="8550" b="-1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FB008-52DF-5BD0-DDF5-CC9A0C3C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123" y="3170671"/>
            <a:ext cx="5878653" cy="709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0" dirty="0">
                <a:effectLst/>
                <a:latin typeface="system-ui"/>
              </a:rPr>
              <a:t>Mel-Frequency Cepstral Coefficients (MFCCs)</a:t>
            </a:r>
            <a:r>
              <a:rPr lang="fr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2A205-EF90-4348-08F4-03153330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/>
              <a:t>20</a:t>
            </a:fld>
            <a:endParaRPr lang="en-US" sz="16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4B6F246-237E-B72D-88AC-EA3BA5B0D5E7}"/>
              </a:ext>
            </a:extLst>
          </p:cNvPr>
          <p:cNvSpPr txBox="1">
            <a:spLocks/>
          </p:cNvSpPr>
          <p:nvPr/>
        </p:nvSpPr>
        <p:spPr>
          <a:xfrm>
            <a:off x="4313280" y="1095171"/>
            <a:ext cx="6956339" cy="709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Data </a:t>
            </a:r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48DE3-CF02-E874-DC7A-B3D1F0DBD14A}"/>
              </a:ext>
            </a:extLst>
          </p:cNvPr>
          <p:cNvSpPr txBox="1"/>
          <p:nvPr/>
        </p:nvSpPr>
        <p:spPr>
          <a:xfrm>
            <a:off x="6671620" y="2361801"/>
            <a:ext cx="2064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Zooming</a:t>
            </a:r>
            <a:r>
              <a:rPr lang="fr-FR" dirty="0"/>
              <a:t> on </a:t>
            </a:r>
          </a:p>
        </p:txBody>
      </p:sp>
    </p:spTree>
    <p:extLst>
      <p:ext uri="{BB962C8B-B14F-4D97-AF65-F5344CB8AC3E}">
        <p14:creationId xmlns:p14="http://schemas.microsoft.com/office/powerpoint/2010/main" val="166593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1374B6-BA79-A395-5CAC-2612E99D4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45" b="1"/>
          <a:stretch/>
        </p:blipFill>
        <p:spPr>
          <a:xfrm>
            <a:off x="752469" y="2714176"/>
            <a:ext cx="2560320" cy="259417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B41D9E-0D1B-6529-4F88-4FF515BF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15" y="1174905"/>
            <a:ext cx="2560320" cy="202905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C329C7-9810-82C1-996B-573F0712B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8" r="11850" b="1"/>
          <a:stretch/>
        </p:blipFill>
        <p:spPr>
          <a:xfrm>
            <a:off x="3267256" y="2717033"/>
            <a:ext cx="2560320" cy="259132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DB2639-7B2C-C5A5-4884-65CE6E5EB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768" y="3408393"/>
            <a:ext cx="1842388" cy="1899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13BA5-0F43-B597-01D7-97909C2D9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62" y="1174828"/>
            <a:ext cx="2534494" cy="2022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42D52-EE95-7287-8F6B-2DA0EE171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886" y="1695946"/>
            <a:ext cx="2534494" cy="1501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89673A-3F62-50E7-1BDA-8455886B0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6127" y="2981195"/>
            <a:ext cx="3044455" cy="1721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EC5FA-BE30-F1A1-C436-5D12DDA5CF7F}"/>
              </a:ext>
            </a:extLst>
          </p:cNvPr>
          <p:cNvSpPr txBox="1"/>
          <p:nvPr/>
        </p:nvSpPr>
        <p:spPr>
          <a:xfrm>
            <a:off x="3312789" y="370846"/>
            <a:ext cx="619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(Mel-Frequency Cepstrum Coefficients )</a:t>
            </a:r>
            <a:endParaRPr kumimoji="0" lang="en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47BF0-315D-5FD8-1C5E-5011DAB86025}"/>
              </a:ext>
            </a:extLst>
          </p:cNvPr>
          <p:cNvSpPr txBox="1"/>
          <p:nvPr/>
        </p:nvSpPr>
        <p:spPr>
          <a:xfrm>
            <a:off x="9950356" y="1955232"/>
            <a:ext cx="149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Cepstrum</a:t>
            </a:r>
            <a:endParaRPr kumimoji="0" lang="en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E57F7B-F9EB-1C30-8867-7EA66B551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014" y="5009955"/>
            <a:ext cx="2748680" cy="5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4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3F4F5-2364-82C6-1FB1-AF58336F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C9D8-9196-7C45-BD75-01AF409A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5" y="2305697"/>
            <a:ext cx="5440380" cy="3027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2515D-369E-1D70-BE87-5C179150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275" y="2796590"/>
            <a:ext cx="4477999" cy="172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82D87-5D0E-4B9B-1D6B-31C622E8AFC0}"/>
              </a:ext>
            </a:extLst>
          </p:cNvPr>
          <p:cNvSpPr txBox="1"/>
          <p:nvPr/>
        </p:nvSpPr>
        <p:spPr>
          <a:xfrm>
            <a:off x="8022133" y="2074865"/>
            <a:ext cx="220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/>
              <a:t>Mel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A29D4-7844-34E2-17A9-2B849E7748FA}"/>
              </a:ext>
            </a:extLst>
          </p:cNvPr>
          <p:cNvSpPr txBox="1"/>
          <p:nvPr/>
        </p:nvSpPr>
        <p:spPr>
          <a:xfrm>
            <a:off x="2576921" y="702629"/>
            <a:ext cx="736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/>
              <a:t>It’s not over … what about the MEL in MFCC ?</a:t>
            </a:r>
          </a:p>
        </p:txBody>
      </p:sp>
    </p:spTree>
    <p:extLst>
      <p:ext uri="{BB962C8B-B14F-4D97-AF65-F5344CB8AC3E}">
        <p14:creationId xmlns:p14="http://schemas.microsoft.com/office/powerpoint/2010/main" val="4159161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0A3DF-D29B-AF55-667B-5D7A914C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552" y="1371599"/>
            <a:ext cx="5020236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Models comparisons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1C3DFF-EBCD-D441-3072-06471E98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14800"/>
            <a:ext cx="5410200" cy="13716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CNN vs RNN</a:t>
            </a:r>
            <a:endParaRPr lang="en-US" i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7" name="Picture 4" descr="Graph">
            <a:extLst>
              <a:ext uri="{FF2B5EF4-FFF2-40B4-BE49-F238E27FC236}">
                <a16:creationId xmlns:a16="http://schemas.microsoft.com/office/drawing/2014/main" id="{A4346B22-5AD7-F9A2-2C36-B65E118E9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4" r="37230"/>
          <a:stretch/>
        </p:blipFill>
        <p:spPr>
          <a:xfrm>
            <a:off x="8153401" y="10"/>
            <a:ext cx="403860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BAC11-9AAB-A686-EFE2-3722FF26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135" y="6356350"/>
            <a:ext cx="871868" cy="365125"/>
          </a:xfrm>
        </p:spPr>
        <p:txBody>
          <a:bodyPr/>
          <a:lstStyle/>
          <a:p>
            <a:fld id="{F8E28480-1C08-4458-AD97-0283E6FFD09D}" type="slidenum">
              <a:rPr lang="en-US" sz="1600" b="1" smtClean="0">
                <a:solidFill>
                  <a:schemeClr val="bg1"/>
                </a:solidFill>
              </a:rPr>
              <a:t>23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4B6F246-237E-B72D-88AC-EA3BA5B0D5E7}"/>
              </a:ext>
            </a:extLst>
          </p:cNvPr>
          <p:cNvSpPr txBox="1">
            <a:spLocks/>
          </p:cNvSpPr>
          <p:nvPr/>
        </p:nvSpPr>
        <p:spPr>
          <a:xfrm>
            <a:off x="4762500" y="942449"/>
            <a:ext cx="6096000" cy="936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CNN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D06A5EFE-A57B-92CE-B366-7A70AAAC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6" r="8549" b="-1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5B8E1-7411-544A-5417-517186159A0C}"/>
              </a:ext>
            </a:extLst>
          </p:cNvPr>
          <p:cNvSpPr txBox="1"/>
          <p:nvPr/>
        </p:nvSpPr>
        <p:spPr>
          <a:xfrm>
            <a:off x="4672977" y="2135938"/>
            <a:ext cx="6247233" cy="353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  <a:latin typeface="+mj-lt"/>
              </a:rPr>
              <a:t>CNNs are primarily used for image recognition and classification tasks.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70000"/>
            </a:pPr>
            <a:endParaRPr lang="en-US" sz="1500" dirty="0">
              <a:solidFill>
                <a:schemeClr val="tx2"/>
              </a:solidFill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chemeClr val="tx2"/>
              </a:solidFill>
              <a:effectLst/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  <a:latin typeface="+mj-lt"/>
              </a:rPr>
              <a:t>Convolutional layers apply convolution operations to the input image, which helps in feature extraction by preserving spatial relationships.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chemeClr val="tx2"/>
              </a:solidFill>
              <a:effectLst/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2"/>
                </a:solidFill>
                <a:effectLst/>
                <a:latin typeface="+mj-lt"/>
              </a:rPr>
              <a:t>CNNs are well-suited for tasks where the input has a grid-like topology, such as images, due to their ability to effectively capture spatial hierarchies of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2A205-EF90-4348-08F4-03153330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5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4B6F246-237E-B72D-88AC-EA3BA5B0D5E7}"/>
              </a:ext>
            </a:extLst>
          </p:cNvPr>
          <p:cNvSpPr txBox="1">
            <a:spLocks/>
          </p:cNvSpPr>
          <p:nvPr/>
        </p:nvSpPr>
        <p:spPr>
          <a:xfrm>
            <a:off x="4762500" y="942449"/>
            <a:ext cx="6096000" cy="936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RNN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D06A5EFE-A57B-92CE-B366-7A70AAAC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7" r="8548" b="-1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B0133-3E7E-E7DE-9956-D3F44C957257}"/>
              </a:ext>
            </a:extLst>
          </p:cNvPr>
          <p:cNvSpPr txBox="1"/>
          <p:nvPr/>
        </p:nvSpPr>
        <p:spPr>
          <a:xfrm>
            <a:off x="4672977" y="2135938"/>
            <a:ext cx="6247233" cy="353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j-lt"/>
              </a:rPr>
              <a:t>RNNs are designed to handle sequential data, such as time series data, natural language, and audio.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j-lt"/>
              </a:rPr>
              <a:t>They have connections between neurons that form directed cycles, allowing them to exhibit temporal dynamic behavior.</a:t>
            </a:r>
          </a:p>
          <a:p>
            <a:pPr>
              <a:lnSpc>
                <a:spcPct val="90000"/>
              </a:lnSpc>
              <a:spcAft>
                <a:spcPts val="600"/>
              </a:spcAft>
              <a:buSzPct val="70000"/>
            </a:pPr>
            <a:endParaRPr lang="en-US" sz="1500" dirty="0">
              <a:solidFill>
                <a:schemeClr val="tx2"/>
              </a:solidFill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j-lt"/>
              </a:rPr>
              <a:t>RNNs suffer from the vanishing gradient problem, which can make it difficult for them to learn long-range dependencies in sequences.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latin typeface="+mj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+mj-lt"/>
              </a:rPr>
              <a:t>Variants of RNNs, such as Long Short-Term Memory (LSTM) and Gated Recurrent Unit (GRU), have been developed to address the vanishing gradient problem and improve the learning of long-term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2A205-EF90-4348-08F4-03153330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4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05E11-30FF-430F-9490-92A7C085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583" y="885092"/>
            <a:ext cx="5020236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pic>
        <p:nvPicPr>
          <p:cNvPr id="5" name="Picture 4" descr="Curved section of an athletics track in a sport stadium">
            <a:extLst>
              <a:ext uri="{FF2B5EF4-FFF2-40B4-BE49-F238E27FC236}">
                <a16:creationId xmlns:a16="http://schemas.microsoft.com/office/drawing/2014/main" id="{33CF2A46-C72E-EDD1-7650-100A8D1B8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9" r="35842" b="-1"/>
          <a:stretch/>
        </p:blipFill>
        <p:spPr>
          <a:xfrm>
            <a:off x="8153401" y="10"/>
            <a:ext cx="403860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E7415-92F7-FA17-22E3-AFC95FFC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26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ZoneTexte 76">
            <a:extLst>
              <a:ext uri="{FF2B5EF4-FFF2-40B4-BE49-F238E27FC236}">
                <a16:creationId xmlns:a16="http://schemas.microsoft.com/office/drawing/2014/main" id="{2AC8A7FA-1243-6CA5-8B03-807F7855BE53}"/>
              </a:ext>
            </a:extLst>
          </p:cNvPr>
          <p:cNvSpPr txBox="1"/>
          <p:nvPr/>
        </p:nvSpPr>
        <p:spPr>
          <a:xfrm>
            <a:off x="2740552" y="3931321"/>
            <a:ext cx="3151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586" indent="-228600">
              <a:spcBef>
                <a:spcPts val="51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Time constraint !</a:t>
            </a:r>
          </a:p>
        </p:txBody>
      </p:sp>
    </p:spTree>
    <p:extLst>
      <p:ext uri="{BB962C8B-B14F-4D97-AF65-F5344CB8AC3E}">
        <p14:creationId xmlns:p14="http://schemas.microsoft.com/office/powerpoint/2010/main" val="271341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2F2DEF-B33B-32A1-039E-24262B6F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3" y="1371600"/>
            <a:ext cx="3371849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INTRODUCTION</a:t>
            </a:r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FC32EF7B-E7AE-A8DF-8D8C-9BE609EC4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168115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F9C0C-C2E1-9DBC-D41E-DDE7D359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008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2F2DEF-B33B-32A1-039E-24262B6F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 b="1">
                <a:solidFill>
                  <a:schemeClr val="bg2"/>
                </a:solidFill>
              </a:rPr>
              <a:t>There is ALWAYS A Need for:</a:t>
            </a:r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FC32EF7B-E7AE-A8DF-8D8C-9BE609EC4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152924"/>
              </p:ext>
            </p:extLst>
          </p:nvPr>
        </p:nvGraphicFramePr>
        <p:xfrm>
          <a:off x="7699489" y="1682569"/>
          <a:ext cx="3527771" cy="3174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F9C0C-C2E1-9DBC-D41E-DDE7D3590252}"/>
              </a:ext>
            </a:extLst>
          </p:cNvPr>
          <p:cNvSpPr>
            <a:spLocks/>
          </p:cNvSpPr>
          <p:nvPr/>
        </p:nvSpPr>
        <p:spPr>
          <a:xfrm>
            <a:off x="11001648" y="4964131"/>
            <a:ext cx="504552" cy="211299"/>
          </a:xfrm>
          <a:prstGeom prst="rect">
            <a:avLst/>
          </a:prstGeom>
        </p:spPr>
        <p:txBody>
          <a:bodyPr/>
          <a:lstStyle/>
          <a:p>
            <a:pPr defTabSz="521208"/>
            <a:fld id="{F8E28480-1C08-4458-AD97-0283E6FFD09D}" type="slidenum">
              <a:rPr lang="en-US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21208"/>
              <a:t>4</a:t>
            </a:fld>
            <a:endParaRPr lang="en-US" sz="16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EC20071-840E-9ECA-18B9-825F2F36B601}"/>
              </a:ext>
            </a:extLst>
          </p:cNvPr>
          <p:cNvSpPr txBox="1">
            <a:spLocks/>
          </p:cNvSpPr>
          <p:nvPr/>
        </p:nvSpPr>
        <p:spPr>
          <a:xfrm>
            <a:off x="5410199" y="1914525"/>
            <a:ext cx="2733675" cy="278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" indent="-195453" defTabSz="521208">
              <a:buFont typeface="Arial" panose="020B0604020202020204" pitchFamily="34" charset="0"/>
              <a:buChar char="•"/>
            </a:pPr>
            <a:endParaRPr lang="fr-FR" sz="1600" b="1" kern="1200" cap="all" spc="171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5453" indent="-195453" defTabSz="521208">
              <a:buFont typeface="Arial" panose="020B0604020202020204" pitchFamily="34" charset="0"/>
              <a:buChar char="•"/>
            </a:pPr>
            <a:r>
              <a:rPr lang="fr-FR" sz="1600" b="1" kern="1200" cap="all" spc="17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Improving</a:t>
            </a:r>
            <a:r>
              <a:rPr lang="fr-FR" sz="1600" b="1" kern="1200" cap="all" spc="171" baseline="0" dirty="0">
                <a:solidFill>
                  <a:srgbClr val="53545A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600" b="1" kern="1200" cap="all" spc="17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communication</a:t>
            </a:r>
          </a:p>
          <a:p>
            <a:pPr marL="195453" indent="-195453" defTabSz="521208">
              <a:buFont typeface="Arial" panose="020B0604020202020204" pitchFamily="34" charset="0"/>
              <a:buChar char="•"/>
            </a:pPr>
            <a:endParaRPr lang="fr-FR" sz="1600" b="1" kern="1200" cap="all" spc="171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5453" indent="-195453" defTabSz="521208">
              <a:buFont typeface="Arial" panose="020B0604020202020204" pitchFamily="34" charset="0"/>
              <a:buChar char="•"/>
            </a:pPr>
            <a:r>
              <a:rPr lang="fr-FR" sz="1600" b="1" kern="1200" cap="all" spc="17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Addressing</a:t>
            </a:r>
            <a:r>
              <a:rPr lang="fr-FR" sz="1600" b="1" kern="1200" cap="all" spc="171" baseline="0" dirty="0">
                <a:solidFill>
                  <a:srgbClr val="53545A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600" b="1" kern="1200" cap="all" spc="17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Cultural</a:t>
            </a:r>
            <a:r>
              <a:rPr lang="fr-FR" sz="1600" b="1" kern="1200" cap="all" spc="171" baseline="0" dirty="0">
                <a:solidFill>
                  <a:srgbClr val="53545A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600" b="1" kern="1200" cap="all" spc="17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differences</a:t>
            </a:r>
            <a:endParaRPr lang="fr-FR" sz="1600" b="1" kern="1200" cap="all" spc="171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defTabSz="521208"/>
            <a:endParaRPr lang="fr-FR" sz="1600" b="1" kern="1200" cap="all" spc="171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5453" indent="-195453" defTabSz="521208">
              <a:buFont typeface="Arial" panose="020B0604020202020204" pitchFamily="34" charset="0"/>
              <a:buChar char="•"/>
            </a:pPr>
            <a:r>
              <a:rPr lang="fr-FR" sz="1600" b="1" kern="1200" cap="all" spc="17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Circumventing</a:t>
            </a:r>
            <a:r>
              <a:rPr lang="fr-FR" sz="1600" b="1" kern="1200" cap="all" spc="17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600" b="1" kern="1200" cap="all" spc="17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barrier</a:t>
            </a:r>
            <a:r>
              <a:rPr lang="fr-FR" sz="1600" b="1" kern="1200" cap="all" spc="17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600" b="1" kern="1200" cap="all" spc="171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languages</a:t>
            </a:r>
            <a:endParaRPr lang="fr-FR" sz="1600" b="1" kern="1200" cap="all" spc="171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fr-FR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7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FC32EF7B-E7AE-A8DF-8D8C-9BE609EC4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171969"/>
              </p:ext>
            </p:extLst>
          </p:nvPr>
        </p:nvGraphicFramePr>
        <p:xfrm>
          <a:off x="7699489" y="1682569"/>
          <a:ext cx="3527771" cy="3174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F9C0C-C2E1-9DBC-D41E-DDE7D3590252}"/>
              </a:ext>
            </a:extLst>
          </p:cNvPr>
          <p:cNvSpPr>
            <a:spLocks/>
          </p:cNvSpPr>
          <p:nvPr/>
        </p:nvSpPr>
        <p:spPr>
          <a:xfrm>
            <a:off x="11001648" y="4964131"/>
            <a:ext cx="504552" cy="211299"/>
          </a:xfrm>
          <a:prstGeom prst="rect">
            <a:avLst/>
          </a:prstGeom>
        </p:spPr>
        <p:txBody>
          <a:bodyPr/>
          <a:lstStyle/>
          <a:p>
            <a:pPr defTabSz="515996"/>
            <a:fld id="{F8E28480-1C08-4458-AD97-0283E6FFD09D}" type="slidenum">
              <a:rPr lang="en-US" sz="903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5996"/>
              <a:t>5</a:t>
            </a:fld>
            <a:endParaRPr lang="en-US" sz="16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EC20071-840E-9ECA-18B9-825F2F36B601}"/>
              </a:ext>
            </a:extLst>
          </p:cNvPr>
          <p:cNvSpPr txBox="1">
            <a:spLocks/>
          </p:cNvSpPr>
          <p:nvPr/>
        </p:nvSpPr>
        <p:spPr>
          <a:xfrm>
            <a:off x="4965814" y="2034651"/>
            <a:ext cx="2733675" cy="278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3498" indent="-193498" defTabSz="515996">
              <a:buFont typeface="Arial" panose="020B0604020202020204" pitchFamily="34" charset="0"/>
              <a:buChar char="•"/>
            </a:pPr>
            <a:endParaRPr lang="fr-FR" sz="1584" b="1" kern="1200" cap="all" spc="169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NewRomanPSMT"/>
              </a:rPr>
              <a:t>Investigate the relationships between native language and English accent. </a:t>
            </a:r>
            <a:endParaRPr lang="en-GB" sz="1050" dirty="0"/>
          </a:p>
          <a:p>
            <a:pPr marL="193498" indent="-193498" defTabSz="515996">
              <a:buFont typeface="Arial" panose="020B0604020202020204" pitchFamily="34" charset="0"/>
              <a:buChar char="•"/>
            </a:pPr>
            <a:endParaRPr lang="fr-FR" sz="1584" b="1" kern="1200" cap="all" spc="169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defTabSz="515996"/>
            <a:endParaRPr lang="fr-FR" sz="1584" b="1" kern="1200" cap="all" spc="169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3498" indent="-193498" defTabSz="515996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NewRomanPSMT"/>
              </a:rPr>
              <a:t>predict native language based on the accent. </a:t>
            </a:r>
            <a:endParaRPr lang="en-GB" sz="1050" dirty="0"/>
          </a:p>
          <a:p>
            <a:pPr marL="193498" indent="-193498" defTabSz="515996">
              <a:buFont typeface="Arial" panose="020B0604020202020204" pitchFamily="34" charset="0"/>
              <a:buChar char="•"/>
            </a:pPr>
            <a:endParaRPr lang="fr-FR" sz="1584" b="1" kern="1200" cap="all" spc="169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65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2F2DEF-B33B-32A1-039E-24262B6F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72" y="1371600"/>
            <a:ext cx="3700130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Imagination </a:t>
            </a:r>
            <a:r>
              <a:rPr lang="fr-FR" b="1" dirty="0" err="1">
                <a:solidFill>
                  <a:schemeClr val="bg2"/>
                </a:solidFill>
              </a:rPr>
              <a:t>is</a:t>
            </a:r>
            <a:r>
              <a:rPr lang="fr-FR" b="1" dirty="0">
                <a:solidFill>
                  <a:schemeClr val="bg2"/>
                </a:solidFill>
              </a:rPr>
              <a:t> the </a:t>
            </a:r>
            <a:r>
              <a:rPr lang="fr-FR" b="1" dirty="0" err="1">
                <a:solidFill>
                  <a:schemeClr val="bg2"/>
                </a:solidFill>
              </a:rPr>
              <a:t>limit</a:t>
            </a:r>
            <a:r>
              <a:rPr lang="fr-FR" b="1" dirty="0">
                <a:solidFill>
                  <a:schemeClr val="bg2"/>
                </a:solidFill>
              </a:rPr>
              <a:t> !</a:t>
            </a:r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FC32EF7B-E7AE-A8DF-8D8C-9BE609EC4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751522"/>
              </p:ext>
            </p:extLst>
          </p:nvPr>
        </p:nvGraphicFramePr>
        <p:xfrm>
          <a:off x="8107262" y="2000436"/>
          <a:ext cx="3527771" cy="3174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F9C0C-C2E1-9DBC-D41E-DDE7D3590252}"/>
              </a:ext>
            </a:extLst>
          </p:cNvPr>
          <p:cNvSpPr>
            <a:spLocks/>
          </p:cNvSpPr>
          <p:nvPr/>
        </p:nvSpPr>
        <p:spPr>
          <a:xfrm>
            <a:off x="11001648" y="4964131"/>
            <a:ext cx="504552" cy="211299"/>
          </a:xfrm>
          <a:prstGeom prst="rect">
            <a:avLst/>
          </a:prstGeom>
        </p:spPr>
        <p:txBody>
          <a:bodyPr/>
          <a:lstStyle/>
          <a:p>
            <a:pPr defTabSz="510836"/>
            <a:fld id="{F8E28480-1C08-4458-AD97-0283E6FFD09D}" type="slidenum">
              <a:rPr lang="en-US" sz="8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0836"/>
              <a:t>6</a:t>
            </a:fld>
            <a:endParaRPr lang="en-US" sz="16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EC20071-840E-9ECA-18B9-825F2F36B601}"/>
              </a:ext>
            </a:extLst>
          </p:cNvPr>
          <p:cNvSpPr txBox="1">
            <a:spLocks/>
          </p:cNvSpPr>
          <p:nvPr/>
        </p:nvSpPr>
        <p:spPr>
          <a:xfrm>
            <a:off x="4878859" y="2034651"/>
            <a:ext cx="3387812" cy="278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1563" indent="-191563" defTabSz="510836">
              <a:buFont typeface="Arial" panose="020B0604020202020204" pitchFamily="34" charset="0"/>
              <a:buChar char="•"/>
            </a:pPr>
            <a:endParaRPr lang="fr-FR" sz="1568" b="1" kern="1200" cap="all" spc="167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endParaRPr lang="fr-FR" sz="1568" b="1" kern="1200" cap="all" spc="167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endParaRPr lang="fr-FR" sz="1568" b="1" kern="1200" cap="all" spc="167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r>
              <a:rPr lang="en-GB" sz="1568" b="1" spc="1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Service and Support </a:t>
            </a: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endParaRPr lang="fr-FR" sz="1568" b="1" kern="1200" cap="all" spc="167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r>
              <a:rPr lang="en-GB" sz="1568" b="1" spc="1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Learning Platforms</a:t>
            </a:r>
          </a:p>
          <a:p>
            <a:pPr defTabSz="510836"/>
            <a:r>
              <a:rPr lang="en-GB" sz="1568" b="1" spc="1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r>
              <a:rPr lang="en-GB" sz="1568" b="1" spc="1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Research and Targeted Advertising </a:t>
            </a:r>
          </a:p>
          <a:p>
            <a:pPr marL="191563" indent="-191563" defTabSz="510836">
              <a:buFont typeface="Arial" panose="020B0604020202020204" pitchFamily="34" charset="0"/>
              <a:buChar char="•"/>
            </a:pPr>
            <a:endParaRPr lang="fr-FR" sz="1568" b="1" kern="1200" cap="all" spc="167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fr-FR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0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6DB943-79CD-46F9-83E1-9610EB17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DE33C6-2133-789D-08F0-F16333BD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653" y="685801"/>
            <a:ext cx="4366617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pic>
        <p:nvPicPr>
          <p:cNvPr id="7" name="Graphic 6" descr="Liste de contrôle">
            <a:extLst>
              <a:ext uri="{FF2B5EF4-FFF2-40B4-BE49-F238E27FC236}">
                <a16:creationId xmlns:a16="http://schemas.microsoft.com/office/drawing/2014/main" id="{171826A4-0153-59BF-DE90-C2994AB14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1" y="1383751"/>
            <a:ext cx="4090498" cy="40904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21842-5C0C-BCBE-65DA-F2C86FB0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7</a:t>
            </a:fld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E33C6-2133-789D-08F0-F16333BD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653" y="685801"/>
            <a:ext cx="4366617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pic>
        <p:nvPicPr>
          <p:cNvPr id="7" name="Graphic 6" descr="Liste de contrôle">
            <a:extLst>
              <a:ext uri="{FF2B5EF4-FFF2-40B4-BE49-F238E27FC236}">
                <a16:creationId xmlns:a16="http://schemas.microsoft.com/office/drawing/2014/main" id="{171826A4-0153-59BF-DE90-C2994AB14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1" y="1383751"/>
            <a:ext cx="4090498" cy="40904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21842-5C0C-BCBE-65DA-F2C86FB0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8</a:t>
            </a:fld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CFA88-B43E-9E3F-F9EA-0761CB4AB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44" y="1226892"/>
            <a:ext cx="5527312" cy="411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EC030-4575-F9E4-DA41-B1206C5F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93" y="5498274"/>
            <a:ext cx="1459104" cy="1223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3B75CC-8057-A3D2-267D-0DFB75F43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181" y="5631108"/>
            <a:ext cx="1048236" cy="1042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86676-1183-5922-E597-4A569B05C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766" y="1343025"/>
            <a:ext cx="4553221" cy="482917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24DDE1D-6664-9140-DFD1-4295C2FCCF85}"/>
              </a:ext>
            </a:extLst>
          </p:cNvPr>
          <p:cNvSpPr txBox="1">
            <a:spLocks/>
          </p:cNvSpPr>
          <p:nvPr/>
        </p:nvSpPr>
        <p:spPr>
          <a:xfrm>
            <a:off x="3425791" y="607322"/>
            <a:ext cx="5409170" cy="4730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Project Tools </a:t>
            </a:r>
          </a:p>
        </p:txBody>
      </p:sp>
    </p:spTree>
    <p:extLst>
      <p:ext uri="{BB962C8B-B14F-4D97-AF65-F5344CB8AC3E}">
        <p14:creationId xmlns:p14="http://schemas.microsoft.com/office/powerpoint/2010/main" val="6210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1C9781-1BFB-4400-A1AC-1BEAE672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B32CAD-5F08-4EE4-B80D-A9E62A65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67818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25A4C2-E34A-1FD2-F7D8-50D85A87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552" y="1371599"/>
            <a:ext cx="5020236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Gathering</a:t>
            </a:r>
          </a:p>
        </p:txBody>
      </p:sp>
      <p:pic>
        <p:nvPicPr>
          <p:cNvPr id="24" name="Picture 13" descr="3D abstract blue and gold cube illustration">
            <a:extLst>
              <a:ext uri="{FF2B5EF4-FFF2-40B4-BE49-F238E27FC236}">
                <a16:creationId xmlns:a16="http://schemas.microsoft.com/office/drawing/2014/main" id="{798B2F5A-389C-E600-B15B-E4F795298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8" r="40768"/>
          <a:stretch/>
        </p:blipFill>
        <p:spPr>
          <a:xfrm>
            <a:off x="8153401" y="10"/>
            <a:ext cx="403860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55BC3-F112-C542-2622-2C81116B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z="1600" smtClean="0">
                <a:solidFill>
                  <a:schemeClr val="bg1"/>
                </a:solidFill>
              </a:rPr>
              <a:t>9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1603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430</Words>
  <Application>Microsoft Macintosh PowerPoint</Application>
  <PresentationFormat>Widescreen</PresentationFormat>
  <Paragraphs>129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SegoeUI</vt:lpstr>
      <vt:lpstr>system-ui</vt:lpstr>
      <vt:lpstr>TimesNewRomanPS</vt:lpstr>
      <vt:lpstr>TimesNewRomanPSMT</vt:lpstr>
      <vt:lpstr>Arial</vt:lpstr>
      <vt:lpstr>Calibri</vt:lpstr>
      <vt:lpstr>Calibri Light</vt:lpstr>
      <vt:lpstr>Gill Sans MT</vt:lpstr>
      <vt:lpstr>Goudy Old Style</vt:lpstr>
      <vt:lpstr>ClassicFrameVTI</vt:lpstr>
      <vt:lpstr>Office Theme</vt:lpstr>
      <vt:lpstr>WHATS your accent ? </vt:lpstr>
      <vt:lpstr>TABle of content  </vt:lpstr>
      <vt:lpstr>INTRODUCTION</vt:lpstr>
      <vt:lpstr>There is ALWAYS A Need for:</vt:lpstr>
      <vt:lpstr>PowerPoint Presentation</vt:lpstr>
      <vt:lpstr>Imagination is the limit !</vt:lpstr>
      <vt:lpstr>planning</vt:lpstr>
      <vt:lpstr>planning</vt:lpstr>
      <vt:lpstr>Data Gathering</vt:lpstr>
      <vt:lpstr>Kaggle – Speech Accent archive </vt:lpstr>
      <vt:lpstr>Data wrangling</vt:lpstr>
      <vt:lpstr>exploratory data analysis</vt:lpstr>
      <vt:lpstr>visualisation</vt:lpstr>
      <vt:lpstr>PowerPoint Presentation</vt:lpstr>
      <vt:lpstr>Databases</vt:lpstr>
      <vt:lpstr>erd</vt:lpstr>
      <vt:lpstr>BIG Query</vt:lpstr>
      <vt:lpstr>Api</vt:lpstr>
      <vt:lpstr>Machine learning</vt:lpstr>
      <vt:lpstr>PowerPoint Presentation</vt:lpstr>
      <vt:lpstr>PowerPoint Presentation</vt:lpstr>
      <vt:lpstr>PowerPoint Presentation</vt:lpstr>
      <vt:lpstr>Models comparisons</vt:lpstr>
      <vt:lpstr>PowerPoint Presentation</vt:lpstr>
      <vt:lpstr>PowerPoint Presentation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Sophie ZIEGLER</dc:creator>
  <cp:lastModifiedBy>Jules Albin</cp:lastModifiedBy>
  <cp:revision>34</cp:revision>
  <dcterms:created xsi:type="dcterms:W3CDTF">2024-02-16T00:45:27Z</dcterms:created>
  <dcterms:modified xsi:type="dcterms:W3CDTF">2024-02-16T11:59:04Z</dcterms:modified>
</cp:coreProperties>
</file>